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5" r:id="rId6"/>
    <p:sldId id="260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6938"/>
    <a:srgbClr val="204C08"/>
    <a:srgbClr val="0066CC"/>
    <a:srgbClr val="6A300C"/>
    <a:srgbClr val="8C14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0" autoAdjust="0"/>
    <p:restoredTop sz="94660"/>
  </p:normalViewPr>
  <p:slideViewPr>
    <p:cSldViewPr snapToGrid="0">
      <p:cViewPr varScale="1">
        <p:scale>
          <a:sx n="73" d="100"/>
          <a:sy n="73" d="100"/>
        </p:scale>
        <p:origin x="21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na-Mihaela Dorobantu" userId="fa78835b303a79be" providerId="LiveId" clId="{D09EDA2D-7BC0-4479-AB4D-1A300868B8FF}"/>
    <pc:docChg chg="undo redo custSel addSld delSld modSld sldOrd">
      <pc:chgData name="Diana-Mihaela Dorobantu" userId="fa78835b303a79be" providerId="LiveId" clId="{D09EDA2D-7BC0-4479-AB4D-1A300868B8FF}" dt="2022-01-18T16:41:20.227" v="2955" actId="1076"/>
      <pc:docMkLst>
        <pc:docMk/>
      </pc:docMkLst>
      <pc:sldChg chg="addSp modSp mod setBg">
        <pc:chgData name="Diana-Mihaela Dorobantu" userId="fa78835b303a79be" providerId="LiveId" clId="{D09EDA2D-7BC0-4479-AB4D-1A300868B8FF}" dt="2022-01-16T12:30:15.131" v="1387"/>
        <pc:sldMkLst>
          <pc:docMk/>
          <pc:sldMk cId="3325174907" sldId="256"/>
        </pc:sldMkLst>
        <pc:spChg chg="mod">
          <ac:chgData name="Diana-Mihaela Dorobantu" userId="fa78835b303a79be" providerId="LiveId" clId="{D09EDA2D-7BC0-4479-AB4D-1A300868B8FF}" dt="2022-01-15T21:05:48.666" v="707" actId="207"/>
          <ac:spMkLst>
            <pc:docMk/>
            <pc:sldMk cId="3325174907" sldId="256"/>
            <ac:spMk id="2" creationId="{DA59DA10-6419-4FC2-AEF4-0BBF58F23A08}"/>
          </ac:spMkLst>
        </pc:spChg>
        <pc:spChg chg="mod">
          <ac:chgData name="Diana-Mihaela Dorobantu" userId="fa78835b303a79be" providerId="LiveId" clId="{D09EDA2D-7BC0-4479-AB4D-1A300868B8FF}" dt="2022-01-15T21:05:53.684" v="708" actId="207"/>
          <ac:spMkLst>
            <pc:docMk/>
            <pc:sldMk cId="3325174907" sldId="256"/>
            <ac:spMk id="3" creationId="{A8545B9E-7BCA-4B0C-A93A-6AFC9A901EE6}"/>
          </ac:spMkLst>
        </pc:spChg>
        <pc:spChg chg="add mod">
          <ac:chgData name="Diana-Mihaela Dorobantu" userId="fa78835b303a79be" providerId="LiveId" clId="{D09EDA2D-7BC0-4479-AB4D-1A300868B8FF}" dt="2022-01-15T20:43:00.571" v="448" actId="2085"/>
          <ac:spMkLst>
            <pc:docMk/>
            <pc:sldMk cId="3325174907" sldId="256"/>
            <ac:spMk id="5" creationId="{FF2EEBDE-3123-4446-8B3B-ABA8FF17C8C1}"/>
          </ac:spMkLst>
        </pc:spChg>
        <pc:picChg chg="mod">
          <ac:chgData name="Diana-Mihaela Dorobantu" userId="fa78835b303a79be" providerId="LiveId" clId="{D09EDA2D-7BC0-4479-AB4D-1A300868B8FF}" dt="2022-01-15T20:43:03.234" v="450" actId="1076"/>
          <ac:picMkLst>
            <pc:docMk/>
            <pc:sldMk cId="3325174907" sldId="256"/>
            <ac:picMk id="4" creationId="{9282C371-83B6-4073-8BB3-ED5BD1BA8472}"/>
          </ac:picMkLst>
        </pc:picChg>
      </pc:sldChg>
      <pc:sldChg chg="addSp delSp modSp mod setBg">
        <pc:chgData name="Diana-Mihaela Dorobantu" userId="fa78835b303a79be" providerId="LiveId" clId="{D09EDA2D-7BC0-4479-AB4D-1A300868B8FF}" dt="2022-01-16T18:35:29.731" v="2850" actId="6549"/>
        <pc:sldMkLst>
          <pc:docMk/>
          <pc:sldMk cId="925997097" sldId="257"/>
        </pc:sldMkLst>
        <pc:spChg chg="add mod">
          <ac:chgData name="Diana-Mihaela Dorobantu" userId="fa78835b303a79be" providerId="LiveId" clId="{D09EDA2D-7BC0-4479-AB4D-1A300868B8FF}" dt="2022-01-16T15:53:26.323" v="2521" actId="1076"/>
          <ac:spMkLst>
            <pc:docMk/>
            <pc:sldMk cId="925997097" sldId="257"/>
            <ac:spMk id="2" creationId="{836D9E66-DADD-4209-9DDD-1380C0999676}"/>
          </ac:spMkLst>
        </pc:spChg>
        <pc:spChg chg="add mod">
          <ac:chgData name="Diana-Mihaela Dorobantu" userId="fa78835b303a79be" providerId="LiveId" clId="{D09EDA2D-7BC0-4479-AB4D-1A300868B8FF}" dt="2022-01-16T18:35:29.731" v="2850" actId="6549"/>
          <ac:spMkLst>
            <pc:docMk/>
            <pc:sldMk cId="925997097" sldId="257"/>
            <ac:spMk id="3" creationId="{8E4138E9-91FC-4192-8327-A315805A1C73}"/>
          </ac:spMkLst>
        </pc:spChg>
        <pc:picChg chg="add del mod">
          <ac:chgData name="Diana-Mihaela Dorobantu" userId="fa78835b303a79be" providerId="LiveId" clId="{D09EDA2D-7BC0-4479-AB4D-1A300868B8FF}" dt="2022-01-15T21:42:23.112" v="1331" actId="21"/>
          <ac:picMkLst>
            <pc:docMk/>
            <pc:sldMk cId="925997097" sldId="257"/>
            <ac:picMk id="5" creationId="{12EB9D73-4BA4-424A-BA98-4F68F2E38B5E}"/>
          </ac:picMkLst>
        </pc:picChg>
      </pc:sldChg>
      <pc:sldChg chg="addSp delSp modSp mod setBg">
        <pc:chgData name="Diana-Mihaela Dorobantu" userId="fa78835b303a79be" providerId="LiveId" clId="{D09EDA2D-7BC0-4479-AB4D-1A300868B8FF}" dt="2022-01-16T15:53:20.987" v="2520" actId="1076"/>
        <pc:sldMkLst>
          <pc:docMk/>
          <pc:sldMk cId="3160447782" sldId="258"/>
        </pc:sldMkLst>
        <pc:spChg chg="add mod ord">
          <ac:chgData name="Diana-Mihaela Dorobantu" userId="fa78835b303a79be" providerId="LiveId" clId="{D09EDA2D-7BC0-4479-AB4D-1A300868B8FF}" dt="2022-01-16T15:39:13.378" v="2361" actId="1076"/>
          <ac:spMkLst>
            <pc:docMk/>
            <pc:sldMk cId="3160447782" sldId="258"/>
            <ac:spMk id="3" creationId="{2CACCC11-08FA-4489-BF7C-E6D8C323A97D}"/>
          </ac:spMkLst>
        </pc:spChg>
        <pc:spChg chg="add mod">
          <ac:chgData name="Diana-Mihaela Dorobantu" userId="fa78835b303a79be" providerId="LiveId" clId="{D09EDA2D-7BC0-4479-AB4D-1A300868B8FF}" dt="2022-01-15T20:58:00.808" v="613" actId="207"/>
          <ac:spMkLst>
            <pc:docMk/>
            <pc:sldMk cId="3160447782" sldId="258"/>
            <ac:spMk id="31" creationId="{1926C358-0663-4D3E-A556-7C219F75C7AC}"/>
          </ac:spMkLst>
        </pc:spChg>
        <pc:spChg chg="mod">
          <ac:chgData name="Diana-Mihaela Dorobantu" userId="fa78835b303a79be" providerId="LiveId" clId="{D09EDA2D-7BC0-4479-AB4D-1A300868B8FF}" dt="2022-01-15T20:44:46.873" v="461"/>
          <ac:spMkLst>
            <pc:docMk/>
            <pc:sldMk cId="3160447782" sldId="258"/>
            <ac:spMk id="35" creationId="{9CF1616B-4D4E-449E-B406-8F03B2B69B98}"/>
          </ac:spMkLst>
        </pc:spChg>
        <pc:spChg chg="mod">
          <ac:chgData name="Diana-Mihaela Dorobantu" userId="fa78835b303a79be" providerId="LiveId" clId="{D09EDA2D-7BC0-4479-AB4D-1A300868B8FF}" dt="2022-01-15T20:44:46.873" v="461"/>
          <ac:spMkLst>
            <pc:docMk/>
            <pc:sldMk cId="3160447782" sldId="258"/>
            <ac:spMk id="36" creationId="{F6F4E629-8FDB-41D0-AC68-E76A1B1BF57A}"/>
          </ac:spMkLst>
        </pc:spChg>
        <pc:spChg chg="mod">
          <ac:chgData name="Diana-Mihaela Dorobantu" userId="fa78835b303a79be" providerId="LiveId" clId="{D09EDA2D-7BC0-4479-AB4D-1A300868B8FF}" dt="2022-01-15T20:44:46.873" v="461"/>
          <ac:spMkLst>
            <pc:docMk/>
            <pc:sldMk cId="3160447782" sldId="258"/>
            <ac:spMk id="37" creationId="{E497C783-56C7-4B1D-8CDF-9452E1C9602B}"/>
          </ac:spMkLst>
        </pc:spChg>
        <pc:spChg chg="mod">
          <ac:chgData name="Diana-Mihaela Dorobantu" userId="fa78835b303a79be" providerId="LiveId" clId="{D09EDA2D-7BC0-4479-AB4D-1A300868B8FF}" dt="2022-01-15T20:51:20.899" v="527"/>
          <ac:spMkLst>
            <pc:docMk/>
            <pc:sldMk cId="3160447782" sldId="258"/>
            <ac:spMk id="42" creationId="{597BD864-1008-41E2-A125-F2E0E0736834}"/>
          </ac:spMkLst>
        </pc:spChg>
        <pc:spChg chg="add mod">
          <ac:chgData name="Diana-Mihaela Dorobantu" userId="fa78835b303a79be" providerId="LiveId" clId="{D09EDA2D-7BC0-4479-AB4D-1A300868B8FF}" dt="2022-01-15T20:56:49.916" v="594" actId="1076"/>
          <ac:spMkLst>
            <pc:docMk/>
            <pc:sldMk cId="3160447782" sldId="258"/>
            <ac:spMk id="43" creationId="{382179CE-89FC-4C46-8855-9A171080236F}"/>
          </ac:spMkLst>
        </pc:spChg>
        <pc:spChg chg="add mod">
          <ac:chgData name="Diana-Mihaela Dorobantu" userId="fa78835b303a79be" providerId="LiveId" clId="{D09EDA2D-7BC0-4479-AB4D-1A300868B8FF}" dt="2022-01-16T15:38:24.047" v="2348" actId="1076"/>
          <ac:spMkLst>
            <pc:docMk/>
            <pc:sldMk cId="3160447782" sldId="258"/>
            <ac:spMk id="55" creationId="{4ACAB94A-CF55-4338-827A-644F845F98C2}"/>
          </ac:spMkLst>
        </pc:spChg>
        <pc:spChg chg="add del mod">
          <ac:chgData name="Diana-Mihaela Dorobantu" userId="fa78835b303a79be" providerId="LiveId" clId="{D09EDA2D-7BC0-4479-AB4D-1A300868B8FF}" dt="2022-01-16T15:35:46.756" v="2316" actId="21"/>
          <ac:spMkLst>
            <pc:docMk/>
            <pc:sldMk cId="3160447782" sldId="258"/>
            <ac:spMk id="57" creationId="{554BF417-189D-4921-B2BE-059FE3E9D7C7}"/>
          </ac:spMkLst>
        </pc:spChg>
        <pc:spChg chg="add mod">
          <ac:chgData name="Diana-Mihaela Dorobantu" userId="fa78835b303a79be" providerId="LiveId" clId="{D09EDA2D-7BC0-4479-AB4D-1A300868B8FF}" dt="2022-01-16T15:53:20.987" v="2520" actId="1076"/>
          <ac:spMkLst>
            <pc:docMk/>
            <pc:sldMk cId="3160447782" sldId="258"/>
            <ac:spMk id="59" creationId="{5F6BC502-48D2-469A-967E-F7CFC438440A}"/>
          </ac:spMkLst>
        </pc:spChg>
        <pc:grpChg chg="add del mod ord">
          <ac:chgData name="Diana-Mihaela Dorobantu" userId="fa78835b303a79be" providerId="LiveId" clId="{D09EDA2D-7BC0-4479-AB4D-1A300868B8FF}" dt="2022-01-15T21:02:57.837" v="663" actId="21"/>
          <ac:grpSpMkLst>
            <pc:docMk/>
            <pc:sldMk cId="3160447782" sldId="258"/>
            <ac:grpSpMk id="32" creationId="{6AFD2DF3-783B-4AF2-B0A0-BE09339B0D60}"/>
          </ac:grpSpMkLst>
        </pc:grpChg>
        <pc:grpChg chg="add del mod">
          <ac:chgData name="Diana-Mihaela Dorobantu" userId="fa78835b303a79be" providerId="LiveId" clId="{D09EDA2D-7BC0-4479-AB4D-1A300868B8FF}" dt="2022-01-15T20:47:22.459" v="499" actId="21"/>
          <ac:grpSpMkLst>
            <pc:docMk/>
            <pc:sldMk cId="3160447782" sldId="258"/>
            <ac:grpSpMk id="33" creationId="{BE5A6811-81E9-4E91-B267-C6D32FCC463B}"/>
          </ac:grpSpMkLst>
        </pc:grpChg>
        <pc:grpChg chg="mod">
          <ac:chgData name="Diana-Mihaela Dorobantu" userId="fa78835b303a79be" providerId="LiveId" clId="{D09EDA2D-7BC0-4479-AB4D-1A300868B8FF}" dt="2022-01-15T20:44:46.873" v="461"/>
          <ac:grpSpMkLst>
            <pc:docMk/>
            <pc:sldMk cId="3160447782" sldId="258"/>
            <ac:grpSpMk id="34" creationId="{E9349379-F161-43F6-844B-EA00830E98DD}"/>
          </ac:grpSpMkLst>
        </pc:grpChg>
        <pc:grpChg chg="add mod">
          <ac:chgData name="Diana-Mihaela Dorobantu" userId="fa78835b303a79be" providerId="LiveId" clId="{D09EDA2D-7BC0-4479-AB4D-1A300868B8FF}" dt="2022-01-15T20:52:29.080" v="544" actId="164"/>
          <ac:grpSpMkLst>
            <pc:docMk/>
            <pc:sldMk cId="3160447782" sldId="258"/>
            <ac:grpSpMk id="40" creationId="{55D875B3-4DC9-4FE4-979F-B1048F49FEF9}"/>
          </ac:grpSpMkLst>
        </pc:grpChg>
        <pc:grpChg chg="add del mod">
          <ac:chgData name="Diana-Mihaela Dorobantu" userId="fa78835b303a79be" providerId="LiveId" clId="{D09EDA2D-7BC0-4479-AB4D-1A300868B8FF}" dt="2022-01-15T20:57:33.784" v="605" actId="21"/>
          <ac:grpSpMkLst>
            <pc:docMk/>
            <pc:sldMk cId="3160447782" sldId="258"/>
            <ac:grpSpMk id="44" creationId="{FB96CF26-933D-46E7-8F5A-A64F9214CC05}"/>
          </ac:grpSpMkLst>
        </pc:grpChg>
        <pc:grpChg chg="add del mod">
          <ac:chgData name="Diana-Mihaela Dorobantu" userId="fa78835b303a79be" providerId="LiveId" clId="{D09EDA2D-7BC0-4479-AB4D-1A300868B8FF}" dt="2022-01-16T12:31:24.541" v="1405" actId="21"/>
          <ac:grpSpMkLst>
            <pc:docMk/>
            <pc:sldMk cId="3160447782" sldId="258"/>
            <ac:grpSpMk id="54" creationId="{EB4A4E38-0A85-48CB-8A2E-F01904349032}"/>
          </ac:grpSpMkLst>
        </pc:grpChg>
        <pc:graphicFrameChg chg="add del mod modGraphic">
          <ac:chgData name="Diana-Mihaela Dorobantu" userId="fa78835b303a79be" providerId="LiveId" clId="{D09EDA2D-7BC0-4479-AB4D-1A300868B8FF}" dt="2022-01-15T20:49:21.831" v="519" actId="1032"/>
          <ac:graphicFrameMkLst>
            <pc:docMk/>
            <pc:sldMk cId="3160447782" sldId="258"/>
            <ac:graphicFrameMk id="38" creationId="{07402ACA-B4C3-4043-B1E6-5AF5894204D1}"/>
          </ac:graphicFrameMkLst>
        </pc:graphicFrameChg>
        <pc:graphicFrameChg chg="add del modGraphic">
          <ac:chgData name="Diana-Mihaela Dorobantu" userId="fa78835b303a79be" providerId="LiveId" clId="{D09EDA2D-7BC0-4479-AB4D-1A300868B8FF}" dt="2022-01-15T20:50:45.123" v="521" actId="1032"/>
          <ac:graphicFrameMkLst>
            <pc:docMk/>
            <pc:sldMk cId="3160447782" sldId="258"/>
            <ac:graphicFrameMk id="39" creationId="{5723DBAE-83ED-4208-87E2-FB68607AEDD5}"/>
          </ac:graphicFrameMkLst>
        </pc:graphicFrameChg>
        <pc:picChg chg="add del mod">
          <ac:chgData name="Diana-Mihaela Dorobantu" userId="fa78835b303a79be" providerId="LiveId" clId="{D09EDA2D-7BC0-4479-AB4D-1A300868B8FF}" dt="2022-01-15T19:39:20.285" v="245" actId="21"/>
          <ac:picMkLst>
            <pc:docMk/>
            <pc:sldMk cId="3160447782" sldId="258"/>
            <ac:picMk id="5" creationId="{50610406-B7F2-4F1D-BF5D-FF80AA656374}"/>
          </ac:picMkLst>
        </pc:picChg>
        <pc:picChg chg="add del mod">
          <ac:chgData name="Diana-Mihaela Dorobantu" userId="fa78835b303a79be" providerId="LiveId" clId="{D09EDA2D-7BC0-4479-AB4D-1A300868B8FF}" dt="2022-01-15T19:40:06.917" v="249" actId="21"/>
          <ac:picMkLst>
            <pc:docMk/>
            <pc:sldMk cId="3160447782" sldId="258"/>
            <ac:picMk id="7" creationId="{EC3979C6-07D9-4E2F-99A8-8F4EED26D711}"/>
          </ac:picMkLst>
        </pc:picChg>
        <pc:picChg chg="add mod ord">
          <ac:chgData name="Diana-Mihaela Dorobantu" userId="fa78835b303a79be" providerId="LiveId" clId="{D09EDA2D-7BC0-4479-AB4D-1A300868B8FF}" dt="2022-01-15T21:44:31.505" v="1338" actId="1076"/>
          <ac:picMkLst>
            <pc:docMk/>
            <pc:sldMk cId="3160447782" sldId="258"/>
            <ac:picMk id="9" creationId="{6354D129-E1FA-4087-8135-67FBAE4C7986}"/>
          </ac:picMkLst>
        </pc:picChg>
        <pc:picChg chg="add del mod ord">
          <ac:chgData name="Diana-Mihaela Dorobantu" userId="fa78835b303a79be" providerId="LiveId" clId="{D09EDA2D-7BC0-4479-AB4D-1A300868B8FF}" dt="2022-01-15T21:39:28.464" v="1123" actId="478"/>
          <ac:picMkLst>
            <pc:docMk/>
            <pc:sldMk cId="3160447782" sldId="258"/>
            <ac:picMk id="11" creationId="{F133CAB3-15E2-430A-BD69-AA93FEAACB84}"/>
          </ac:picMkLst>
        </pc:picChg>
        <pc:picChg chg="add del mod ord">
          <ac:chgData name="Diana-Mihaela Dorobantu" userId="fa78835b303a79be" providerId="LiveId" clId="{D09EDA2D-7BC0-4479-AB4D-1A300868B8FF}" dt="2022-01-15T21:39:28.464" v="1123" actId="478"/>
          <ac:picMkLst>
            <pc:docMk/>
            <pc:sldMk cId="3160447782" sldId="258"/>
            <ac:picMk id="13" creationId="{DAB1D05E-53F2-4C61-A78F-E7C50F724008}"/>
          </ac:picMkLst>
        </pc:picChg>
        <pc:picChg chg="add del mod">
          <ac:chgData name="Diana-Mihaela Dorobantu" userId="fa78835b303a79be" providerId="LiveId" clId="{D09EDA2D-7BC0-4479-AB4D-1A300868B8FF}" dt="2022-01-15T20:08:50.119" v="288" actId="21"/>
          <ac:picMkLst>
            <pc:docMk/>
            <pc:sldMk cId="3160447782" sldId="258"/>
            <ac:picMk id="18" creationId="{32AFB751-E561-489C-A085-1B3D3F507059}"/>
          </ac:picMkLst>
        </pc:picChg>
        <pc:picChg chg="add del mod">
          <ac:chgData name="Diana-Mihaela Dorobantu" userId="fa78835b303a79be" providerId="LiveId" clId="{D09EDA2D-7BC0-4479-AB4D-1A300868B8FF}" dt="2022-01-15T20:15:30.008" v="320" actId="21"/>
          <ac:picMkLst>
            <pc:docMk/>
            <pc:sldMk cId="3160447782" sldId="258"/>
            <ac:picMk id="20" creationId="{AFBADE91-CFBD-4DA4-B18A-97DE4C96A412}"/>
          </ac:picMkLst>
        </pc:picChg>
        <pc:picChg chg="add del mod">
          <ac:chgData name="Diana-Mihaela Dorobantu" userId="fa78835b303a79be" providerId="LiveId" clId="{D09EDA2D-7BC0-4479-AB4D-1A300868B8FF}" dt="2022-01-15T20:15:55.554" v="325" actId="931"/>
          <ac:picMkLst>
            <pc:docMk/>
            <pc:sldMk cId="3160447782" sldId="258"/>
            <ac:picMk id="22" creationId="{F757CF3C-4116-492C-A755-48823FA0502F}"/>
          </ac:picMkLst>
        </pc:picChg>
        <pc:picChg chg="add del mod">
          <ac:chgData name="Diana-Mihaela Dorobantu" userId="fa78835b303a79be" providerId="LiveId" clId="{D09EDA2D-7BC0-4479-AB4D-1A300868B8FF}" dt="2022-01-15T20:18:05.888" v="330" actId="21"/>
          <ac:picMkLst>
            <pc:docMk/>
            <pc:sldMk cId="3160447782" sldId="258"/>
            <ac:picMk id="24" creationId="{5FF3526B-231A-4E84-A9D8-D5F3F71A726E}"/>
          </ac:picMkLst>
        </pc:picChg>
        <pc:picChg chg="add del mod ord modCrop">
          <ac:chgData name="Diana-Mihaela Dorobantu" userId="fa78835b303a79be" providerId="LiveId" clId="{D09EDA2D-7BC0-4479-AB4D-1A300868B8FF}" dt="2022-01-15T21:39:28.464" v="1123" actId="478"/>
          <ac:picMkLst>
            <pc:docMk/>
            <pc:sldMk cId="3160447782" sldId="258"/>
            <ac:picMk id="26" creationId="{B026A8CE-2FE1-4AFF-8E67-2D1D976C319A}"/>
          </ac:picMkLst>
        </pc:picChg>
        <pc:picChg chg="add del mod">
          <ac:chgData name="Diana-Mihaela Dorobantu" userId="fa78835b303a79be" providerId="LiveId" clId="{D09EDA2D-7BC0-4479-AB4D-1A300868B8FF}" dt="2022-01-15T20:26:11.581" v="344" actId="931"/>
          <ac:picMkLst>
            <pc:docMk/>
            <pc:sldMk cId="3160447782" sldId="258"/>
            <ac:picMk id="28" creationId="{3AC6C749-CFEF-4D68-82B5-E9ACD5335595}"/>
          </ac:picMkLst>
        </pc:picChg>
        <pc:picChg chg="add mod">
          <ac:chgData name="Diana-Mihaela Dorobantu" userId="fa78835b303a79be" providerId="LiveId" clId="{D09EDA2D-7BC0-4479-AB4D-1A300868B8FF}" dt="2022-01-15T20:39:33.098" v="431" actId="164"/>
          <ac:picMkLst>
            <pc:docMk/>
            <pc:sldMk cId="3160447782" sldId="258"/>
            <ac:picMk id="30" creationId="{4F00351A-142E-49E0-A3EC-6FE1AD08BF09}"/>
          </ac:picMkLst>
        </pc:picChg>
        <pc:picChg chg="mod">
          <ac:chgData name="Diana-Mihaela Dorobantu" userId="fa78835b303a79be" providerId="LiveId" clId="{D09EDA2D-7BC0-4479-AB4D-1A300868B8FF}" dt="2022-01-15T20:56:44.559" v="592" actId="1076"/>
          <ac:picMkLst>
            <pc:docMk/>
            <pc:sldMk cId="3160447782" sldId="258"/>
            <ac:picMk id="41" creationId="{2AFBEECD-D834-491C-BECC-8570F7194909}"/>
          </ac:picMkLst>
        </pc:picChg>
        <pc:picChg chg="add mod modCrop">
          <ac:chgData name="Diana-Mihaela Dorobantu" userId="fa78835b303a79be" providerId="LiveId" clId="{D09EDA2D-7BC0-4479-AB4D-1A300868B8FF}" dt="2022-01-16T15:37:52.295" v="2345" actId="1076"/>
          <ac:picMkLst>
            <pc:docMk/>
            <pc:sldMk cId="3160447782" sldId="258"/>
            <ac:picMk id="46" creationId="{22FCA31E-0611-42D2-8BE2-FE1DA4BEADCC}"/>
          </ac:picMkLst>
        </pc:picChg>
        <pc:picChg chg="add del mod">
          <ac:chgData name="Diana-Mihaela Dorobantu" userId="fa78835b303a79be" providerId="LiveId" clId="{D09EDA2D-7BC0-4479-AB4D-1A300868B8FF}" dt="2022-01-15T21:30:41.149" v="1087" actId="21"/>
          <ac:picMkLst>
            <pc:docMk/>
            <pc:sldMk cId="3160447782" sldId="258"/>
            <ac:picMk id="48" creationId="{EA44AB0F-B076-46C0-8F6C-1322DB276E79}"/>
          </ac:picMkLst>
        </pc:picChg>
        <pc:picChg chg="add del mod">
          <ac:chgData name="Diana-Mihaela Dorobantu" userId="fa78835b303a79be" providerId="LiveId" clId="{D09EDA2D-7BC0-4479-AB4D-1A300868B8FF}" dt="2022-01-15T21:39:12.122" v="1118" actId="21"/>
          <ac:picMkLst>
            <pc:docMk/>
            <pc:sldMk cId="3160447782" sldId="258"/>
            <ac:picMk id="50" creationId="{946C1BB0-A100-45E2-808A-6641BB7C0E60}"/>
          </ac:picMkLst>
        </pc:picChg>
        <pc:picChg chg="add mod">
          <ac:chgData name="Diana-Mihaela Dorobantu" userId="fa78835b303a79be" providerId="LiveId" clId="{D09EDA2D-7BC0-4479-AB4D-1A300868B8FF}" dt="2022-01-15T21:44:39.727" v="1339" actId="1076"/>
          <ac:picMkLst>
            <pc:docMk/>
            <pc:sldMk cId="3160447782" sldId="258"/>
            <ac:picMk id="51" creationId="{5DB7B8AB-0186-4692-BB43-F2FEE3B910AA}"/>
          </ac:picMkLst>
        </pc:picChg>
        <pc:picChg chg="add mod">
          <ac:chgData name="Diana-Mihaela Dorobantu" userId="fa78835b303a79be" providerId="LiveId" clId="{D09EDA2D-7BC0-4479-AB4D-1A300868B8FF}" dt="2022-01-15T21:44:28.635" v="1337" actId="1076"/>
          <ac:picMkLst>
            <pc:docMk/>
            <pc:sldMk cId="3160447782" sldId="258"/>
            <ac:picMk id="52" creationId="{4B8888B7-FD4A-4054-B18E-3E331406D2C3}"/>
          </ac:picMkLst>
        </pc:picChg>
        <pc:picChg chg="add mod">
          <ac:chgData name="Diana-Mihaela Dorobantu" userId="fa78835b303a79be" providerId="LiveId" clId="{D09EDA2D-7BC0-4479-AB4D-1A300868B8FF}" dt="2022-01-15T21:44:48.672" v="1343" actId="14100"/>
          <ac:picMkLst>
            <pc:docMk/>
            <pc:sldMk cId="3160447782" sldId="258"/>
            <ac:picMk id="53" creationId="{95AB2E46-A96C-4148-B6D6-B82720861B1B}"/>
          </ac:picMkLst>
        </pc:picChg>
      </pc:sldChg>
      <pc:sldChg chg="addSp delSp modSp del mod ord setBg modShow">
        <pc:chgData name="Diana-Mihaela Dorobantu" userId="fa78835b303a79be" providerId="LiveId" clId="{D09EDA2D-7BC0-4479-AB4D-1A300868B8FF}" dt="2022-01-15T21:49:59.444" v="1375" actId="2696"/>
        <pc:sldMkLst>
          <pc:docMk/>
          <pc:sldMk cId="3598840498" sldId="259"/>
        </pc:sldMkLst>
        <pc:spChg chg="add mod">
          <ac:chgData name="Diana-Mihaela Dorobantu" userId="fa78835b303a79be" providerId="LiveId" clId="{D09EDA2D-7BC0-4479-AB4D-1A300868B8FF}" dt="2022-01-15T21:49:52.617" v="1374" actId="207"/>
          <ac:spMkLst>
            <pc:docMk/>
            <pc:sldMk cId="3598840498" sldId="259"/>
            <ac:spMk id="2" creationId="{F87656E0-FD09-484D-B510-955ABA80B1FB}"/>
          </ac:spMkLst>
        </pc:spChg>
        <pc:spChg chg="add mod">
          <ac:chgData name="Diana-Mihaela Dorobantu" userId="fa78835b303a79be" providerId="LiveId" clId="{D09EDA2D-7BC0-4479-AB4D-1A300868B8FF}" dt="2022-01-15T21:49:29.317" v="1373" actId="207"/>
          <ac:spMkLst>
            <pc:docMk/>
            <pc:sldMk cId="3598840498" sldId="259"/>
            <ac:spMk id="3" creationId="{C2C7EF71-2F04-4FD1-96EB-93A1B52311E3}"/>
          </ac:spMkLst>
        </pc:spChg>
        <pc:spChg chg="add del mod">
          <ac:chgData name="Diana-Mihaela Dorobantu" userId="fa78835b303a79be" providerId="LiveId" clId="{D09EDA2D-7BC0-4479-AB4D-1A300868B8FF}" dt="2022-01-15T20:30:35.401" v="380" actId="21"/>
          <ac:spMkLst>
            <pc:docMk/>
            <pc:sldMk cId="3598840498" sldId="259"/>
            <ac:spMk id="5" creationId="{EACFAED8-AD88-46B6-B244-EA8C59DD9701}"/>
          </ac:spMkLst>
        </pc:spChg>
        <pc:spChg chg="add 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6" creationId="{8C00B058-93FC-45BC-AAC6-40E720703464}"/>
          </ac:spMkLst>
        </pc:spChg>
        <pc:spChg chg="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10" creationId="{A163C3FA-B2F1-4E40-86C8-82C75B2620D5}"/>
          </ac:spMkLst>
        </pc:spChg>
        <pc:spChg chg="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11" creationId="{A366F636-01EA-48AB-B854-8C210C7CC50B}"/>
          </ac:spMkLst>
        </pc:spChg>
        <pc:spChg chg="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12" creationId="{D2FBCCEC-73E1-4237-B06B-437872FB96B9}"/>
          </ac:spMkLst>
        </pc:spChg>
        <pc:spChg chg="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15" creationId="{9A523A34-9324-407A-9D95-0A22BA0C30F4}"/>
          </ac:spMkLst>
        </pc:spChg>
        <pc:spChg chg="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16" creationId="{FDDCE136-DF21-49D4-8143-419E8CAAC6DC}"/>
          </ac:spMkLst>
        </pc:spChg>
        <pc:spChg chg="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17" creationId="{6D52F066-E91A-4643-8BE2-8842E1A1446E}"/>
          </ac:spMkLst>
        </pc:spChg>
        <pc:spChg chg="del mod">
          <ac:chgData name="Diana-Mihaela Dorobantu" userId="fa78835b303a79be" providerId="LiveId" clId="{D09EDA2D-7BC0-4479-AB4D-1A300868B8FF}" dt="2022-01-15T21:16:15.180" v="847" actId="21"/>
          <ac:spMkLst>
            <pc:docMk/>
            <pc:sldMk cId="3598840498" sldId="259"/>
            <ac:spMk id="20" creationId="{EFB64D68-8E03-4AC0-8267-35FDA1D48077}"/>
          </ac:spMkLst>
        </pc:spChg>
        <pc:spChg chg="del mod">
          <ac:chgData name="Diana-Mihaela Dorobantu" userId="fa78835b303a79be" providerId="LiveId" clId="{D09EDA2D-7BC0-4479-AB4D-1A300868B8FF}" dt="2022-01-15T21:16:07.371" v="844" actId="478"/>
          <ac:spMkLst>
            <pc:docMk/>
            <pc:sldMk cId="3598840498" sldId="259"/>
            <ac:spMk id="21" creationId="{5DD7A70E-E666-4385-8D81-8DD8654C0375}"/>
          </ac:spMkLst>
        </pc:spChg>
        <pc:spChg chg="del mod">
          <ac:chgData name="Diana-Mihaela Dorobantu" userId="fa78835b303a79be" providerId="LiveId" clId="{D09EDA2D-7BC0-4479-AB4D-1A300868B8FF}" dt="2022-01-15T21:16:05.527" v="843" actId="478"/>
          <ac:spMkLst>
            <pc:docMk/>
            <pc:sldMk cId="3598840498" sldId="259"/>
            <ac:spMk id="22" creationId="{28F3BFFF-7B3C-41D6-97E9-CE9220960DE4}"/>
          </ac:spMkLst>
        </pc:spChg>
        <pc:spChg chg="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25" creationId="{382C2A04-747A-47F9-91A8-1F7751D34146}"/>
          </ac:spMkLst>
        </pc:spChg>
        <pc:spChg chg="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26" creationId="{82D58DB1-048B-403D-A395-9E5CA7EC8673}"/>
          </ac:spMkLst>
        </pc:spChg>
        <pc:spChg chg="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27" creationId="{F60E59F4-C456-4AB0-897D-61D2D44EDF9D}"/>
          </ac:spMkLst>
        </pc:spChg>
        <pc:spChg chg="add del mod">
          <ac:chgData name="Diana-Mihaela Dorobantu" userId="fa78835b303a79be" providerId="LiveId" clId="{D09EDA2D-7BC0-4479-AB4D-1A300868B8FF}" dt="2022-01-15T21:09:30.729" v="742" actId="767"/>
          <ac:spMkLst>
            <pc:docMk/>
            <pc:sldMk cId="3598840498" sldId="259"/>
            <ac:spMk id="28" creationId="{E493E6A8-F921-4B4D-B2BF-421C3254E078}"/>
          </ac:spMkLst>
        </pc:spChg>
        <pc:spChg chg="add 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30" creationId="{FB7060DF-9138-4B1D-B31B-77B4C16A1A66}"/>
          </ac:spMkLst>
        </pc:spChg>
        <pc:spChg chg="add 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31" creationId="{8D01D727-9CF6-4B0C-AA2E-7D2F73590636}"/>
          </ac:spMkLst>
        </pc:spChg>
        <pc:spChg chg="add 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32" creationId="{06FC1460-1D79-484D-A1F3-AC489D7E4915}"/>
          </ac:spMkLst>
        </pc:spChg>
        <pc:spChg chg="add 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33" creationId="{788C27C9-243B-47E4-B702-71D20CF4F140}"/>
          </ac:spMkLst>
        </pc:spChg>
        <pc:spChg chg="add 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34" creationId="{73CC77AF-CF33-4A1D-90B7-4522460DB214}"/>
          </ac:spMkLst>
        </pc:spChg>
        <pc:spChg chg="add del mod">
          <ac:chgData name="Diana-Mihaela Dorobantu" userId="fa78835b303a79be" providerId="LiveId" clId="{D09EDA2D-7BC0-4479-AB4D-1A300868B8FF}" dt="2022-01-15T21:14:54.748" v="829"/>
          <ac:spMkLst>
            <pc:docMk/>
            <pc:sldMk cId="3598840498" sldId="259"/>
            <ac:spMk id="35" creationId="{3AD128E5-E1B8-40F4-AEF3-8E070C152A7F}"/>
          </ac:spMkLst>
        </pc:spChg>
        <pc:spChg chg="add 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36" creationId="{0B165976-C96C-4470-99F6-DED10479F1D1}"/>
          </ac:spMkLst>
        </pc:spChg>
        <pc:spChg chg="add 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37" creationId="{578518E5-4DB3-4F83-AA02-29B56A74BA68}"/>
          </ac:spMkLst>
        </pc:spChg>
        <pc:spChg chg="add mod">
          <ac:chgData name="Diana-Mihaela Dorobantu" userId="fa78835b303a79be" providerId="LiveId" clId="{D09EDA2D-7BC0-4479-AB4D-1A300868B8FF}" dt="2022-01-15T21:49:18.407" v="1372" actId="207"/>
          <ac:spMkLst>
            <pc:docMk/>
            <pc:sldMk cId="3598840498" sldId="259"/>
            <ac:spMk id="38" creationId="{096BC39A-3AC4-44F2-A5A3-70D48FD681B2}"/>
          </ac:spMkLst>
        </pc:spChg>
        <pc:grpChg chg="add mod">
          <ac:chgData name="Diana-Mihaela Dorobantu" userId="fa78835b303a79be" providerId="LiveId" clId="{D09EDA2D-7BC0-4479-AB4D-1A300868B8FF}" dt="2022-01-15T21:18:53.240" v="867" actId="207"/>
          <ac:grpSpMkLst>
            <pc:docMk/>
            <pc:sldMk cId="3598840498" sldId="259"/>
            <ac:grpSpMk id="4" creationId="{068C9826-C412-4389-8B50-E3B7C6EDC972}"/>
          </ac:grpSpMkLst>
        </pc:grpChg>
        <pc:grpChg chg="add mod">
          <ac:chgData name="Diana-Mihaela Dorobantu" userId="fa78835b303a79be" providerId="LiveId" clId="{D09EDA2D-7BC0-4479-AB4D-1A300868B8FF}" dt="2022-01-15T21:18:53.240" v="867" actId="207"/>
          <ac:grpSpMkLst>
            <pc:docMk/>
            <pc:sldMk cId="3598840498" sldId="259"/>
            <ac:grpSpMk id="7" creationId="{B79C8AC4-8C30-4780-88CC-1939677BBE42}"/>
          </ac:grpSpMkLst>
        </pc:grpChg>
        <pc:grpChg chg="add mod">
          <ac:chgData name="Diana-Mihaela Dorobantu" userId="fa78835b303a79be" providerId="LiveId" clId="{D09EDA2D-7BC0-4479-AB4D-1A300868B8FF}" dt="2022-01-15T21:18:53.240" v="867" actId="207"/>
          <ac:grpSpMkLst>
            <pc:docMk/>
            <pc:sldMk cId="3598840498" sldId="259"/>
            <ac:grpSpMk id="8" creationId="{ABC2BFEF-4DE9-45AC-8E7C-7B8025B8AD97}"/>
          </ac:grpSpMkLst>
        </pc:grpChg>
        <pc:grpChg chg="mod">
          <ac:chgData name="Diana-Mihaela Dorobantu" userId="fa78835b303a79be" providerId="LiveId" clId="{D09EDA2D-7BC0-4479-AB4D-1A300868B8FF}" dt="2022-01-15T21:18:53.240" v="867" actId="207"/>
          <ac:grpSpMkLst>
            <pc:docMk/>
            <pc:sldMk cId="3598840498" sldId="259"/>
            <ac:grpSpMk id="9" creationId="{33FC3159-FCD1-44CB-B05E-37FCFDECDB2C}"/>
          </ac:grpSpMkLst>
        </pc:grpChg>
        <pc:grpChg chg="add mod">
          <ac:chgData name="Diana-Mihaela Dorobantu" userId="fa78835b303a79be" providerId="LiveId" clId="{D09EDA2D-7BC0-4479-AB4D-1A300868B8FF}" dt="2022-01-15T21:18:53.240" v="867" actId="207"/>
          <ac:grpSpMkLst>
            <pc:docMk/>
            <pc:sldMk cId="3598840498" sldId="259"/>
            <ac:grpSpMk id="13" creationId="{BF29F739-C40F-4FDD-B2EC-7BA978651784}"/>
          </ac:grpSpMkLst>
        </pc:grpChg>
        <pc:grpChg chg="mod">
          <ac:chgData name="Diana-Mihaela Dorobantu" userId="fa78835b303a79be" providerId="LiveId" clId="{D09EDA2D-7BC0-4479-AB4D-1A300868B8FF}" dt="2022-01-15T21:18:53.240" v="867" actId="207"/>
          <ac:grpSpMkLst>
            <pc:docMk/>
            <pc:sldMk cId="3598840498" sldId="259"/>
            <ac:grpSpMk id="14" creationId="{5B3CE27B-118E-4BED-90A7-7EABBB9F5DC9}"/>
          </ac:grpSpMkLst>
        </pc:grpChg>
        <pc:grpChg chg="add del mod">
          <ac:chgData name="Diana-Mihaela Dorobantu" userId="fa78835b303a79be" providerId="LiveId" clId="{D09EDA2D-7BC0-4479-AB4D-1A300868B8FF}" dt="2022-01-15T21:16:07.371" v="844" actId="478"/>
          <ac:grpSpMkLst>
            <pc:docMk/>
            <pc:sldMk cId="3598840498" sldId="259"/>
            <ac:grpSpMk id="18" creationId="{CA9B54D9-4E29-4F11-B20C-E777E3736389}"/>
          </ac:grpSpMkLst>
        </pc:grpChg>
        <pc:grpChg chg="del mod">
          <ac:chgData name="Diana-Mihaela Dorobantu" userId="fa78835b303a79be" providerId="LiveId" clId="{D09EDA2D-7BC0-4479-AB4D-1A300868B8FF}" dt="2022-01-15T21:16:05.527" v="843" actId="478"/>
          <ac:grpSpMkLst>
            <pc:docMk/>
            <pc:sldMk cId="3598840498" sldId="259"/>
            <ac:grpSpMk id="19" creationId="{2879A62E-917F-4E0C-8C72-B24EECEA8FAD}"/>
          </ac:grpSpMkLst>
        </pc:grpChg>
        <pc:grpChg chg="add mod">
          <ac:chgData name="Diana-Mihaela Dorobantu" userId="fa78835b303a79be" providerId="LiveId" clId="{D09EDA2D-7BC0-4479-AB4D-1A300868B8FF}" dt="2022-01-15T21:18:53.240" v="867" actId="207"/>
          <ac:grpSpMkLst>
            <pc:docMk/>
            <pc:sldMk cId="3598840498" sldId="259"/>
            <ac:grpSpMk id="23" creationId="{6D5DF3E0-AC8A-4CEA-A8E6-159C9A7EFAFD}"/>
          </ac:grpSpMkLst>
        </pc:grpChg>
        <pc:grpChg chg="mod">
          <ac:chgData name="Diana-Mihaela Dorobantu" userId="fa78835b303a79be" providerId="LiveId" clId="{D09EDA2D-7BC0-4479-AB4D-1A300868B8FF}" dt="2022-01-15T21:18:53.240" v="867" actId="207"/>
          <ac:grpSpMkLst>
            <pc:docMk/>
            <pc:sldMk cId="3598840498" sldId="259"/>
            <ac:grpSpMk id="24" creationId="{F7703933-5486-4C0A-9D10-BC2B026BE3C5}"/>
          </ac:grpSpMkLst>
        </pc:grpChg>
        <pc:grpChg chg="add del mod">
          <ac:chgData name="Diana-Mihaela Dorobantu" userId="fa78835b303a79be" providerId="LiveId" clId="{D09EDA2D-7BC0-4479-AB4D-1A300868B8FF}" dt="2022-01-15T21:20:13.093" v="1005" actId="164"/>
          <ac:grpSpMkLst>
            <pc:docMk/>
            <pc:sldMk cId="3598840498" sldId="259"/>
            <ac:grpSpMk id="29" creationId="{126A82E9-7946-453D-ABC0-368474E747E2}"/>
          </ac:grpSpMkLst>
        </pc:grpChg>
        <pc:grpChg chg="add mod">
          <ac:chgData name="Diana-Mihaela Dorobantu" userId="fa78835b303a79be" providerId="LiveId" clId="{D09EDA2D-7BC0-4479-AB4D-1A300868B8FF}" dt="2022-01-15T21:20:18.125" v="1006" actId="1076"/>
          <ac:grpSpMkLst>
            <pc:docMk/>
            <pc:sldMk cId="3598840498" sldId="259"/>
            <ac:grpSpMk id="39" creationId="{4BC02B67-BB71-44E4-8B5A-505E8FA9D2C7}"/>
          </ac:grpSpMkLst>
        </pc:grpChg>
        <pc:picChg chg="add del mod">
          <ac:chgData name="Diana-Mihaela Dorobantu" userId="fa78835b303a79be" providerId="LiveId" clId="{D09EDA2D-7BC0-4479-AB4D-1A300868B8FF}" dt="2022-01-15T21:28:34.736" v="1081" actId="478"/>
          <ac:picMkLst>
            <pc:docMk/>
            <pc:sldMk cId="3598840498" sldId="259"/>
            <ac:picMk id="40" creationId="{F103A2A1-D732-4748-87EB-D73961A42A15}"/>
          </ac:picMkLst>
        </pc:picChg>
      </pc:sldChg>
      <pc:sldChg chg="addSp delSp modSp add mod ord setBg">
        <pc:chgData name="Diana-Mihaela Dorobantu" userId="fa78835b303a79be" providerId="LiveId" clId="{D09EDA2D-7BC0-4479-AB4D-1A300868B8FF}" dt="2022-01-18T04:54:17.477" v="2887"/>
        <pc:sldMkLst>
          <pc:docMk/>
          <pc:sldMk cId="89418449" sldId="260"/>
        </pc:sldMkLst>
        <pc:spChg chg="add mod ord">
          <ac:chgData name="Diana-Mihaela Dorobantu" userId="fa78835b303a79be" providerId="LiveId" clId="{D09EDA2D-7BC0-4479-AB4D-1A300868B8FF}" dt="2022-01-16T18:14:17.853" v="2650" actId="6549"/>
          <ac:spMkLst>
            <pc:docMk/>
            <pc:sldMk cId="89418449" sldId="260"/>
            <ac:spMk id="2" creationId="{96DD676A-73F3-4FC5-9200-B6695D996266}"/>
          </ac:spMkLst>
        </pc:spChg>
        <pc:spChg chg="add mod">
          <ac:chgData name="Diana-Mihaela Dorobantu" userId="fa78835b303a79be" providerId="LiveId" clId="{D09EDA2D-7BC0-4479-AB4D-1A300868B8FF}" dt="2022-01-16T18:18:00.840" v="2682" actId="14100"/>
          <ac:spMkLst>
            <pc:docMk/>
            <pc:sldMk cId="89418449" sldId="260"/>
            <ac:spMk id="5" creationId="{6C55A7D0-7C50-43C2-BFCC-79782501F6F8}"/>
          </ac:spMkLst>
        </pc:spChg>
        <pc:grpChg chg="add mod">
          <ac:chgData name="Diana-Mihaela Dorobantu" userId="fa78835b303a79be" providerId="LiveId" clId="{D09EDA2D-7BC0-4479-AB4D-1A300868B8FF}" dt="2022-01-18T04:54:16.564" v="2885" actId="571"/>
          <ac:grpSpMkLst>
            <pc:docMk/>
            <pc:sldMk cId="89418449" sldId="260"/>
            <ac:grpSpMk id="6" creationId="{A7FE7696-8D3F-4921-AD01-B4AC7E2BA945}"/>
          </ac:grpSpMkLst>
        </pc:grpChg>
        <pc:picChg chg="add mod">
          <ac:chgData name="Diana-Mihaela Dorobantu" userId="fa78835b303a79be" providerId="LiveId" clId="{D09EDA2D-7BC0-4479-AB4D-1A300868B8FF}" dt="2022-01-16T18:12:48.531" v="2622" actId="207"/>
          <ac:picMkLst>
            <pc:docMk/>
            <pc:sldMk cId="89418449" sldId="260"/>
            <ac:picMk id="4" creationId="{C32ED47E-FDAE-469C-AD5B-2B9F94B637B3}"/>
          </ac:picMkLst>
        </pc:picChg>
        <pc:picChg chg="del mod">
          <ac:chgData name="Diana-Mihaela Dorobantu" userId="fa78835b303a79be" providerId="LiveId" clId="{D09EDA2D-7BC0-4479-AB4D-1A300868B8FF}" dt="2022-01-16T16:05:33.947" v="2532" actId="478"/>
          <ac:picMkLst>
            <pc:docMk/>
            <pc:sldMk cId="89418449" sldId="260"/>
            <ac:picMk id="7" creationId="{88E04FF1-F45F-4667-80FD-AFE646E846A0}"/>
          </ac:picMkLst>
        </pc:picChg>
        <pc:picChg chg="mod">
          <ac:chgData name="Diana-Mihaela Dorobantu" userId="fa78835b303a79be" providerId="LiveId" clId="{D09EDA2D-7BC0-4479-AB4D-1A300868B8FF}" dt="2022-01-18T04:54:16.564" v="2885" actId="571"/>
          <ac:picMkLst>
            <pc:docMk/>
            <pc:sldMk cId="89418449" sldId="260"/>
            <ac:picMk id="8" creationId="{48A84DC3-07A3-4F61-9B41-A741DE8FFF4B}"/>
          </ac:picMkLst>
        </pc:picChg>
        <pc:picChg chg="mod">
          <ac:chgData name="Diana-Mihaela Dorobantu" userId="fa78835b303a79be" providerId="LiveId" clId="{D09EDA2D-7BC0-4479-AB4D-1A300868B8FF}" dt="2022-01-18T04:54:16.564" v="2885" actId="571"/>
          <ac:picMkLst>
            <pc:docMk/>
            <pc:sldMk cId="89418449" sldId="260"/>
            <ac:picMk id="9" creationId="{C03721CE-CE65-49C6-8240-B26A3718AF2B}"/>
          </ac:picMkLst>
        </pc:picChg>
        <pc:picChg chg="mod">
          <ac:chgData name="Diana-Mihaela Dorobantu" userId="fa78835b303a79be" providerId="LiveId" clId="{D09EDA2D-7BC0-4479-AB4D-1A300868B8FF}" dt="2022-01-18T04:54:16.564" v="2885" actId="571"/>
          <ac:picMkLst>
            <pc:docMk/>
            <pc:sldMk cId="89418449" sldId="260"/>
            <ac:picMk id="10" creationId="{66B4D4D0-4280-4397-ADAC-2C0C2609E30B}"/>
          </ac:picMkLst>
        </pc:picChg>
        <pc:picChg chg="add mod">
          <ac:chgData name="Diana-Mihaela Dorobantu" userId="fa78835b303a79be" providerId="LiveId" clId="{D09EDA2D-7BC0-4479-AB4D-1A300868B8FF}" dt="2022-01-18T04:54:17.477" v="2887"/>
          <ac:picMkLst>
            <pc:docMk/>
            <pc:sldMk cId="89418449" sldId="260"/>
            <ac:picMk id="11" creationId="{868780CF-2FD2-4442-851C-249D2609FA9A}"/>
          </ac:picMkLst>
        </pc:picChg>
        <pc:picChg chg="add del mod">
          <ac:chgData name="Diana-Mihaela Dorobantu" userId="fa78835b303a79be" providerId="LiveId" clId="{D09EDA2D-7BC0-4479-AB4D-1A300868B8FF}" dt="2022-01-16T18:12:33.235" v="2617" actId="21"/>
          <ac:picMkLst>
            <pc:docMk/>
            <pc:sldMk cId="89418449" sldId="260"/>
            <ac:picMk id="12" creationId="{19665DCD-A47E-4018-92B8-68BED007FF62}"/>
          </ac:picMkLst>
        </pc:picChg>
      </pc:sldChg>
      <pc:sldChg chg="addSp delSp modSp add mod ord setBg">
        <pc:chgData name="Diana-Mihaela Dorobantu" userId="fa78835b303a79be" providerId="LiveId" clId="{D09EDA2D-7BC0-4479-AB4D-1A300868B8FF}" dt="2022-01-18T16:41:20.227" v="2955" actId="1076"/>
        <pc:sldMkLst>
          <pc:docMk/>
          <pc:sldMk cId="1227853801" sldId="261"/>
        </pc:sldMkLst>
        <pc:spChg chg="add mod">
          <ac:chgData name="Diana-Mihaela Dorobantu" userId="fa78835b303a79be" providerId="LiveId" clId="{D09EDA2D-7BC0-4479-AB4D-1A300868B8FF}" dt="2022-01-16T15:53:17.534" v="2519" actId="1076"/>
          <ac:spMkLst>
            <pc:docMk/>
            <pc:sldMk cId="1227853801" sldId="261"/>
            <ac:spMk id="2" creationId="{22AC989F-1BD0-4AFD-988D-6D4EB52360BF}"/>
          </ac:spMkLst>
        </pc:spChg>
        <pc:spChg chg="add del mod">
          <ac:chgData name="Diana-Mihaela Dorobantu" userId="fa78835b303a79be" providerId="LiveId" clId="{D09EDA2D-7BC0-4479-AB4D-1A300868B8FF}" dt="2022-01-16T13:02:50.871" v="1773" actId="21"/>
          <ac:spMkLst>
            <pc:docMk/>
            <pc:sldMk cId="1227853801" sldId="261"/>
            <ac:spMk id="5" creationId="{4EF3860D-0E3E-4D06-9BDE-56901E2C278E}"/>
          </ac:spMkLst>
        </pc:spChg>
        <pc:spChg chg="add del mod">
          <ac:chgData name="Diana-Mihaela Dorobantu" userId="fa78835b303a79be" providerId="LiveId" clId="{D09EDA2D-7BC0-4479-AB4D-1A300868B8FF}" dt="2022-01-16T15:31:00.226" v="2259" actId="478"/>
          <ac:spMkLst>
            <pc:docMk/>
            <pc:sldMk cId="1227853801" sldId="261"/>
            <ac:spMk id="6" creationId="{C934036E-9B4F-48D7-83C8-71D112F014D9}"/>
          </ac:spMkLst>
        </pc:spChg>
        <pc:spChg chg="add del mod topLvl">
          <ac:chgData name="Diana-Mihaela Dorobantu" userId="fa78835b303a79be" providerId="LiveId" clId="{D09EDA2D-7BC0-4479-AB4D-1A300868B8FF}" dt="2022-01-16T15:37:12.139" v="2334" actId="478"/>
          <ac:spMkLst>
            <pc:docMk/>
            <pc:sldMk cId="1227853801" sldId="261"/>
            <ac:spMk id="9" creationId="{3D90D6A4-DAF2-454E-9851-EB6B5F693C9E}"/>
          </ac:spMkLst>
        </pc:spChg>
        <pc:spChg chg="add del mod">
          <ac:chgData name="Diana-Mihaela Dorobantu" userId="fa78835b303a79be" providerId="LiveId" clId="{D09EDA2D-7BC0-4479-AB4D-1A300868B8FF}" dt="2022-01-16T15:37:10.259" v="2333" actId="478"/>
          <ac:spMkLst>
            <pc:docMk/>
            <pc:sldMk cId="1227853801" sldId="261"/>
            <ac:spMk id="22" creationId="{77159893-0427-474E-846A-5C7044CDA944}"/>
          </ac:spMkLst>
        </pc:spChg>
        <pc:spChg chg="add mod">
          <ac:chgData name="Diana-Mihaela Dorobantu" userId="fa78835b303a79be" providerId="LiveId" clId="{D09EDA2D-7BC0-4479-AB4D-1A300868B8FF}" dt="2022-01-18T04:53:37.628" v="2872" actId="1076"/>
          <ac:spMkLst>
            <pc:docMk/>
            <pc:sldMk cId="1227853801" sldId="261"/>
            <ac:spMk id="26" creationId="{E01820DE-4A9C-40ED-B7EE-97645E822C34}"/>
          </ac:spMkLst>
        </pc:spChg>
        <pc:spChg chg="add del mod">
          <ac:chgData name="Diana-Mihaela Dorobantu" userId="fa78835b303a79be" providerId="LiveId" clId="{D09EDA2D-7BC0-4479-AB4D-1A300868B8FF}" dt="2022-01-16T15:44:13.545" v="2403" actId="767"/>
          <ac:spMkLst>
            <pc:docMk/>
            <pc:sldMk cId="1227853801" sldId="261"/>
            <ac:spMk id="28" creationId="{1BB3D66B-E42D-478D-9F04-3E59E494A0F8}"/>
          </ac:spMkLst>
        </pc:spChg>
        <pc:spChg chg="add del mod">
          <ac:chgData name="Diana-Mihaela Dorobantu" userId="fa78835b303a79be" providerId="LiveId" clId="{D09EDA2D-7BC0-4479-AB4D-1A300868B8FF}" dt="2022-01-16T15:48:18.856" v="2469" actId="478"/>
          <ac:spMkLst>
            <pc:docMk/>
            <pc:sldMk cId="1227853801" sldId="261"/>
            <ac:spMk id="29" creationId="{38260AC0-6483-49C0-BCA5-73ED1E798141}"/>
          </ac:spMkLst>
        </pc:spChg>
        <pc:spChg chg="add del mod">
          <ac:chgData name="Diana-Mihaela Dorobantu" userId="fa78835b303a79be" providerId="LiveId" clId="{D09EDA2D-7BC0-4479-AB4D-1A300868B8FF}" dt="2022-01-16T15:48:27.700" v="2478" actId="478"/>
          <ac:spMkLst>
            <pc:docMk/>
            <pc:sldMk cId="1227853801" sldId="261"/>
            <ac:spMk id="30" creationId="{6B939410-9991-4FA5-A645-44ECFE9A85B1}"/>
          </ac:spMkLst>
        </pc:spChg>
        <pc:spChg chg="add del mod">
          <ac:chgData name="Diana-Mihaela Dorobantu" userId="fa78835b303a79be" providerId="LiveId" clId="{D09EDA2D-7BC0-4479-AB4D-1A300868B8FF}" dt="2022-01-16T15:48:32.926" v="2481" actId="478"/>
          <ac:spMkLst>
            <pc:docMk/>
            <pc:sldMk cId="1227853801" sldId="261"/>
            <ac:spMk id="31" creationId="{AA71E6C2-0D94-4113-BB81-5F8377B168AA}"/>
          </ac:spMkLst>
        </pc:spChg>
        <pc:spChg chg="add del mod">
          <ac:chgData name="Diana-Mihaela Dorobantu" userId="fa78835b303a79be" providerId="LiveId" clId="{D09EDA2D-7BC0-4479-AB4D-1A300868B8FF}" dt="2022-01-16T15:48:30.290" v="2480" actId="478"/>
          <ac:spMkLst>
            <pc:docMk/>
            <pc:sldMk cId="1227853801" sldId="261"/>
            <ac:spMk id="32" creationId="{B2DE8A09-CB80-4FA4-A281-9FED7CF85B49}"/>
          </ac:spMkLst>
        </pc:spChg>
        <pc:spChg chg="add del mod">
          <ac:chgData name="Diana-Mihaela Dorobantu" userId="fa78835b303a79be" providerId="LiveId" clId="{D09EDA2D-7BC0-4479-AB4D-1A300868B8FF}" dt="2022-01-16T15:48:29.375" v="2479" actId="478"/>
          <ac:spMkLst>
            <pc:docMk/>
            <pc:sldMk cId="1227853801" sldId="261"/>
            <ac:spMk id="33" creationId="{FB4E76DF-4AD6-4C8F-914E-996F12C698D4}"/>
          </ac:spMkLst>
        </pc:spChg>
        <pc:spChg chg="mod">
          <ac:chgData name="Diana-Mihaela Dorobantu" userId="fa78835b303a79be" providerId="LiveId" clId="{D09EDA2D-7BC0-4479-AB4D-1A300868B8FF}" dt="2022-01-16T15:46:47.088" v="2437" actId="571"/>
          <ac:spMkLst>
            <pc:docMk/>
            <pc:sldMk cId="1227853801" sldId="261"/>
            <ac:spMk id="37" creationId="{564C70F3-5BC9-46A6-9F61-C3655A9FA73B}"/>
          </ac:spMkLst>
        </pc:spChg>
        <pc:spChg chg="add mod">
          <ac:chgData name="Diana-Mihaela Dorobantu" userId="fa78835b303a79be" providerId="LiveId" clId="{D09EDA2D-7BC0-4479-AB4D-1A300868B8FF}" dt="2022-01-16T15:46:47.088" v="2437" actId="571"/>
          <ac:spMkLst>
            <pc:docMk/>
            <pc:sldMk cId="1227853801" sldId="261"/>
            <ac:spMk id="38" creationId="{F56D4139-3961-422A-9520-A3FA6AB507E1}"/>
          </ac:spMkLst>
        </pc:spChg>
        <pc:spChg chg="add mod">
          <ac:chgData name="Diana-Mihaela Dorobantu" userId="fa78835b303a79be" providerId="LiveId" clId="{D09EDA2D-7BC0-4479-AB4D-1A300868B8FF}" dt="2022-01-16T15:46:47.088" v="2437" actId="571"/>
          <ac:spMkLst>
            <pc:docMk/>
            <pc:sldMk cId="1227853801" sldId="261"/>
            <ac:spMk id="39" creationId="{986046ED-B366-438B-98A9-07FD544AAD78}"/>
          </ac:spMkLst>
        </pc:spChg>
        <pc:spChg chg="add mod">
          <ac:chgData name="Diana-Mihaela Dorobantu" userId="fa78835b303a79be" providerId="LiveId" clId="{D09EDA2D-7BC0-4479-AB4D-1A300868B8FF}" dt="2022-01-18T04:54:11.689" v="2881" actId="1076"/>
          <ac:spMkLst>
            <pc:docMk/>
            <pc:sldMk cId="1227853801" sldId="261"/>
            <ac:spMk id="41" creationId="{D4C0B05B-2D87-46D5-8B65-6F0453FDE065}"/>
          </ac:spMkLst>
        </pc:spChg>
        <pc:grpChg chg="add del mod">
          <ac:chgData name="Diana-Mihaela Dorobantu" userId="fa78835b303a79be" providerId="LiveId" clId="{D09EDA2D-7BC0-4479-AB4D-1A300868B8FF}" dt="2022-01-16T15:30:58.404" v="2258" actId="478"/>
          <ac:grpSpMkLst>
            <pc:docMk/>
            <pc:sldMk cId="1227853801" sldId="261"/>
            <ac:grpSpMk id="20" creationId="{410DA8BB-B783-4461-AD6F-136F969B93B5}"/>
          </ac:grpSpMkLst>
        </pc:grpChg>
        <pc:grpChg chg="add mod">
          <ac:chgData name="Diana-Mihaela Dorobantu" userId="fa78835b303a79be" providerId="LiveId" clId="{D09EDA2D-7BC0-4479-AB4D-1A300868B8FF}" dt="2022-01-18T04:54:19.619" v="2889" actId="1076"/>
          <ac:grpSpMkLst>
            <pc:docMk/>
            <pc:sldMk cId="1227853801" sldId="261"/>
            <ac:grpSpMk id="27" creationId="{4C69462E-A8DA-4F91-98DC-B8172809B42F}"/>
          </ac:grpSpMkLst>
        </pc:grpChg>
        <pc:grpChg chg="add mod">
          <ac:chgData name="Diana-Mihaela Dorobantu" userId="fa78835b303a79be" providerId="LiveId" clId="{D09EDA2D-7BC0-4479-AB4D-1A300868B8FF}" dt="2022-01-16T15:46:30.736" v="2434" actId="164"/>
          <ac:grpSpMkLst>
            <pc:docMk/>
            <pc:sldMk cId="1227853801" sldId="261"/>
            <ac:grpSpMk id="34" creationId="{FCDF3656-4DC0-4AA4-804F-8B29DEF7CFA2}"/>
          </ac:grpSpMkLst>
        </pc:grpChg>
        <pc:grpChg chg="add mod">
          <ac:chgData name="Diana-Mihaela Dorobantu" userId="fa78835b303a79be" providerId="LiveId" clId="{D09EDA2D-7BC0-4479-AB4D-1A300868B8FF}" dt="2022-01-16T15:46:47.088" v="2437" actId="571"/>
          <ac:grpSpMkLst>
            <pc:docMk/>
            <pc:sldMk cId="1227853801" sldId="261"/>
            <ac:grpSpMk id="35" creationId="{EDEE6FA5-6C06-497A-A253-87192165A5A2}"/>
          </ac:grpSpMkLst>
        </pc:grpChg>
        <pc:grpChg chg="add mod">
          <ac:chgData name="Diana-Mihaela Dorobantu" userId="fa78835b303a79be" providerId="LiveId" clId="{D09EDA2D-7BC0-4479-AB4D-1A300868B8FF}" dt="2022-01-16T15:48:19.606" v="2471" actId="164"/>
          <ac:grpSpMkLst>
            <pc:docMk/>
            <pc:sldMk cId="1227853801" sldId="261"/>
            <ac:grpSpMk id="40" creationId="{60DBB30E-FC4D-44C6-B8E2-6F29D547FA33}"/>
          </ac:grpSpMkLst>
        </pc:grpChg>
        <pc:picChg chg="add del mod">
          <ac:chgData name="Diana-Mihaela Dorobantu" userId="fa78835b303a79be" providerId="LiveId" clId="{D09EDA2D-7BC0-4479-AB4D-1A300868B8FF}" dt="2022-01-16T12:43:23.991" v="1491" actId="21"/>
          <ac:picMkLst>
            <pc:docMk/>
            <pc:sldMk cId="1227853801" sldId="261"/>
            <ac:picMk id="3" creationId="{1E34EFDA-4D4F-4C16-8A67-72C9F8C67510}"/>
          </ac:picMkLst>
        </pc:picChg>
        <pc:picChg chg="add del mod">
          <ac:chgData name="Diana-Mihaela Dorobantu" userId="fa78835b303a79be" providerId="LiveId" clId="{D09EDA2D-7BC0-4479-AB4D-1A300868B8FF}" dt="2022-01-16T12:43:23.991" v="1491" actId="21"/>
          <ac:picMkLst>
            <pc:docMk/>
            <pc:sldMk cId="1227853801" sldId="261"/>
            <ac:picMk id="4" creationId="{C80ACFA4-F9E0-4488-B6BD-8854FF4A4C0A}"/>
          </ac:picMkLst>
        </pc:picChg>
        <pc:picChg chg="add del mod">
          <ac:chgData name="Diana-Mihaela Dorobantu" userId="fa78835b303a79be" providerId="LiveId" clId="{D09EDA2D-7BC0-4479-AB4D-1A300868B8FF}" dt="2022-01-16T13:05:21.115" v="1800" actId="21"/>
          <ac:picMkLst>
            <pc:docMk/>
            <pc:sldMk cId="1227853801" sldId="261"/>
            <ac:picMk id="8" creationId="{252AA988-71BD-40E2-807F-ED4B69FF409D}"/>
          </ac:picMkLst>
        </pc:picChg>
        <pc:picChg chg="add del mod topLvl">
          <ac:chgData name="Diana-Mihaela Dorobantu" userId="fa78835b303a79be" providerId="LiveId" clId="{D09EDA2D-7BC0-4479-AB4D-1A300868B8FF}" dt="2022-01-16T15:30:58.404" v="2258" actId="478"/>
          <ac:picMkLst>
            <pc:docMk/>
            <pc:sldMk cId="1227853801" sldId="261"/>
            <ac:picMk id="10" creationId="{87B0CE40-31F8-4458-8853-F6C42FC0F983}"/>
          </ac:picMkLst>
        </pc:picChg>
        <pc:picChg chg="add del mod">
          <ac:chgData name="Diana-Mihaela Dorobantu" userId="fa78835b303a79be" providerId="LiveId" clId="{D09EDA2D-7BC0-4479-AB4D-1A300868B8FF}" dt="2022-01-16T13:06:21.007" v="1811" actId="21"/>
          <ac:picMkLst>
            <pc:docMk/>
            <pc:sldMk cId="1227853801" sldId="261"/>
            <ac:picMk id="11" creationId="{8E754FD6-67FA-4142-9A1D-EC0D83C091C4}"/>
          </ac:picMkLst>
        </pc:picChg>
        <pc:picChg chg="add mod ord">
          <ac:chgData name="Diana-Mihaela Dorobantu" userId="fa78835b303a79be" providerId="LiveId" clId="{D09EDA2D-7BC0-4479-AB4D-1A300868B8FF}" dt="2022-01-18T04:54:10.314" v="2878" actId="1076"/>
          <ac:picMkLst>
            <pc:docMk/>
            <pc:sldMk cId="1227853801" sldId="261"/>
            <ac:picMk id="23" creationId="{90692620-67D6-4461-800A-03200A55D9E0}"/>
          </ac:picMkLst>
        </pc:picChg>
        <pc:picChg chg="add mod">
          <ac:chgData name="Diana-Mihaela Dorobantu" userId="fa78835b303a79be" providerId="LiveId" clId="{D09EDA2D-7BC0-4479-AB4D-1A300868B8FF}" dt="2022-01-16T15:48:19.606" v="2471" actId="164"/>
          <ac:picMkLst>
            <pc:docMk/>
            <pc:sldMk cId="1227853801" sldId="261"/>
            <ac:picMk id="25" creationId="{0589DC2F-F9DD-4D3F-9F1E-C123D44A248F}"/>
          </ac:picMkLst>
        </pc:picChg>
        <pc:picChg chg="mod">
          <ac:chgData name="Diana-Mihaela Dorobantu" userId="fa78835b303a79be" providerId="LiveId" clId="{D09EDA2D-7BC0-4479-AB4D-1A300868B8FF}" dt="2022-01-16T15:46:47.088" v="2437" actId="571"/>
          <ac:picMkLst>
            <pc:docMk/>
            <pc:sldMk cId="1227853801" sldId="261"/>
            <ac:picMk id="36" creationId="{79675A8F-FE9F-48BB-9E52-D1767A76215B}"/>
          </ac:picMkLst>
        </pc:picChg>
        <pc:picChg chg="add mod">
          <ac:chgData name="Diana-Mihaela Dorobantu" userId="fa78835b303a79be" providerId="LiveId" clId="{D09EDA2D-7BC0-4479-AB4D-1A300868B8FF}" dt="2022-01-18T16:41:13.346" v="2953" actId="1076"/>
          <ac:picMkLst>
            <pc:docMk/>
            <pc:sldMk cId="1227853801" sldId="261"/>
            <ac:picMk id="42" creationId="{07DE84E5-18F7-4CD6-8C95-4C037C89877D}"/>
          </ac:picMkLst>
        </pc:picChg>
        <pc:picChg chg="add mod">
          <ac:chgData name="Diana-Mihaela Dorobantu" userId="fa78835b303a79be" providerId="LiveId" clId="{D09EDA2D-7BC0-4479-AB4D-1A300868B8FF}" dt="2022-01-18T16:41:06.386" v="2950" actId="1076"/>
          <ac:picMkLst>
            <pc:docMk/>
            <pc:sldMk cId="1227853801" sldId="261"/>
            <ac:picMk id="43" creationId="{25C1D91E-51E5-4690-9744-83F7EFB18944}"/>
          </ac:picMkLst>
        </pc:picChg>
        <pc:picChg chg="add mod">
          <ac:chgData name="Diana-Mihaela Dorobantu" userId="fa78835b303a79be" providerId="LiveId" clId="{D09EDA2D-7BC0-4479-AB4D-1A300868B8FF}" dt="2022-01-18T16:41:20.227" v="2955" actId="1076"/>
          <ac:picMkLst>
            <pc:docMk/>
            <pc:sldMk cId="1227853801" sldId="261"/>
            <ac:picMk id="44" creationId="{78419704-8307-4665-820D-AD0601F03934}"/>
          </ac:picMkLst>
        </pc:picChg>
        <pc:picChg chg="add mod">
          <ac:chgData name="Diana-Mihaela Dorobantu" userId="fa78835b303a79be" providerId="LiveId" clId="{D09EDA2D-7BC0-4479-AB4D-1A300868B8FF}" dt="2022-01-18T16:41:16.542" v="2954" actId="1076"/>
          <ac:picMkLst>
            <pc:docMk/>
            <pc:sldMk cId="1227853801" sldId="261"/>
            <ac:picMk id="45" creationId="{74B4CA4E-F7DB-458C-A0AB-41EB1AB45776}"/>
          </ac:picMkLst>
        </pc:picChg>
        <pc:picChg chg="add del mod">
          <ac:chgData name="Diana-Mihaela Dorobantu" userId="fa78835b303a79be" providerId="LiveId" clId="{D09EDA2D-7BC0-4479-AB4D-1A300868B8FF}" dt="2022-01-18T16:40:48.044" v="2947" actId="478"/>
          <ac:picMkLst>
            <pc:docMk/>
            <pc:sldMk cId="1227853801" sldId="261"/>
            <ac:picMk id="46" creationId="{5293B168-32EC-46E5-97B3-0DC462DD5A2F}"/>
          </ac:picMkLst>
        </pc:picChg>
        <pc:picChg chg="add del mod">
          <ac:chgData name="Diana-Mihaela Dorobantu" userId="fa78835b303a79be" providerId="LiveId" clId="{D09EDA2D-7BC0-4479-AB4D-1A300868B8FF}" dt="2022-01-18T16:40:52.197" v="2948" actId="478"/>
          <ac:picMkLst>
            <pc:docMk/>
            <pc:sldMk cId="1227853801" sldId="261"/>
            <ac:picMk id="47" creationId="{BC1FBCD3-1988-4E5B-BC41-55A93458C897}"/>
          </ac:picMkLst>
        </pc:picChg>
        <pc:picChg chg="add mod">
          <ac:chgData name="Diana-Mihaela Dorobantu" userId="fa78835b303a79be" providerId="LiveId" clId="{D09EDA2D-7BC0-4479-AB4D-1A300868B8FF}" dt="2022-01-18T16:41:08.619" v="2951" actId="1076"/>
          <ac:picMkLst>
            <pc:docMk/>
            <pc:sldMk cId="1227853801" sldId="261"/>
            <ac:picMk id="48" creationId="{55F5A3EB-9D5E-4019-A0C2-9EFA56B93AF3}"/>
          </ac:picMkLst>
        </pc:picChg>
        <pc:cxnChg chg="add del mod">
          <ac:chgData name="Diana-Mihaela Dorobantu" userId="fa78835b303a79be" providerId="LiveId" clId="{D09EDA2D-7BC0-4479-AB4D-1A300868B8FF}" dt="2022-01-16T13:07:10.890" v="1821" actId="478"/>
          <ac:cxnSpMkLst>
            <pc:docMk/>
            <pc:sldMk cId="1227853801" sldId="261"/>
            <ac:cxnSpMk id="13" creationId="{0D4B2257-7DB7-4B27-BFC0-251928F724AD}"/>
          </ac:cxnSpMkLst>
        </pc:cxnChg>
      </pc:sldChg>
      <pc:sldChg chg="add del setBg">
        <pc:chgData name="Diana-Mihaela Dorobantu" userId="fa78835b303a79be" providerId="LiveId" clId="{D09EDA2D-7BC0-4479-AB4D-1A300868B8FF}" dt="2022-01-16T12:30:23.571" v="1394" actId="2696"/>
        <pc:sldMkLst>
          <pc:docMk/>
          <pc:sldMk cId="1251587019" sldId="262"/>
        </pc:sldMkLst>
      </pc:sldChg>
      <pc:sldChg chg="addSp delSp modSp add del mod ord setBg">
        <pc:chgData name="Diana-Mihaela Dorobantu" userId="fa78835b303a79be" providerId="LiveId" clId="{D09EDA2D-7BC0-4479-AB4D-1A300868B8FF}" dt="2022-01-16T15:58:32.731" v="2527" actId="47"/>
        <pc:sldMkLst>
          <pc:docMk/>
          <pc:sldMk cId="68717678" sldId="263"/>
        </pc:sldMkLst>
        <pc:spChg chg="add del mod">
          <ac:chgData name="Diana-Mihaela Dorobantu" userId="fa78835b303a79be" providerId="LiveId" clId="{D09EDA2D-7BC0-4479-AB4D-1A300868B8FF}" dt="2022-01-16T13:21:32.720" v="2224" actId="21"/>
          <ac:spMkLst>
            <pc:docMk/>
            <pc:sldMk cId="68717678" sldId="263"/>
            <ac:spMk id="2" creationId="{7E220737-7210-4000-9347-9C424932D19B}"/>
          </ac:spMkLst>
        </pc:spChg>
      </pc:sldChg>
      <pc:sldChg chg="new del">
        <pc:chgData name="Diana-Mihaela Dorobantu" userId="fa78835b303a79be" providerId="LiveId" clId="{D09EDA2D-7BC0-4479-AB4D-1A300868B8FF}" dt="2022-01-16T12:43:40.730" v="1493" actId="2696"/>
        <pc:sldMkLst>
          <pc:docMk/>
          <pc:sldMk cId="2326958194" sldId="264"/>
        </pc:sldMkLst>
      </pc:sldChg>
      <pc:sldChg chg="modSp add del mod ord">
        <pc:chgData name="Diana-Mihaela Dorobantu" userId="fa78835b303a79be" providerId="LiveId" clId="{D09EDA2D-7BC0-4479-AB4D-1A300868B8FF}" dt="2022-01-16T15:58:34.707" v="2528" actId="47"/>
        <pc:sldMkLst>
          <pc:docMk/>
          <pc:sldMk cId="4013728888" sldId="264"/>
        </pc:sldMkLst>
        <pc:spChg chg="mod">
          <ac:chgData name="Diana-Mihaela Dorobantu" userId="fa78835b303a79be" providerId="LiveId" clId="{D09EDA2D-7BC0-4479-AB4D-1A300868B8FF}" dt="2022-01-16T12:43:51.520" v="1506" actId="20577"/>
          <ac:spMkLst>
            <pc:docMk/>
            <pc:sldMk cId="4013728888" sldId="264"/>
            <ac:spMk id="2" creationId="{22AC989F-1BD0-4AFD-988D-6D4EB52360BF}"/>
          </ac:spMkLst>
        </pc:spChg>
      </pc:sldChg>
      <pc:sldChg chg="addSp delSp modSp add mod ord setBg setClrOvrMap">
        <pc:chgData name="Diana-Mihaela Dorobantu" userId="fa78835b303a79be" providerId="LiveId" clId="{D09EDA2D-7BC0-4479-AB4D-1A300868B8FF}" dt="2022-01-16T18:49:54.133" v="2860" actId="1076"/>
        <pc:sldMkLst>
          <pc:docMk/>
          <pc:sldMk cId="4225977114" sldId="265"/>
        </pc:sldMkLst>
        <pc:spChg chg="del mod">
          <ac:chgData name="Diana-Mihaela Dorobantu" userId="fa78835b303a79be" providerId="LiveId" clId="{D09EDA2D-7BC0-4479-AB4D-1A300868B8FF}" dt="2022-01-16T16:04:17.133" v="2530" actId="478"/>
          <ac:spMkLst>
            <pc:docMk/>
            <pc:sldMk cId="4225977114" sldId="265"/>
            <ac:spMk id="2" creationId="{22AC989F-1BD0-4AFD-988D-6D4EB52360BF}"/>
          </ac:spMkLst>
        </pc:spChg>
        <pc:spChg chg="add mod ord">
          <ac:chgData name="Diana-Mihaela Dorobantu" userId="fa78835b303a79be" providerId="LiveId" clId="{D09EDA2D-7BC0-4479-AB4D-1A300868B8FF}" dt="2022-01-16T18:11:42.565" v="2614" actId="14100"/>
          <ac:spMkLst>
            <pc:docMk/>
            <pc:sldMk cId="4225977114" sldId="265"/>
            <ac:spMk id="7" creationId="{B7FE8E10-6C0C-4B30-B17D-C83CE7C44F8F}"/>
          </ac:spMkLst>
        </pc:spChg>
        <pc:spChg chg="add mod">
          <ac:chgData name="Diana-Mihaela Dorobantu" userId="fa78835b303a79be" providerId="LiveId" clId="{D09EDA2D-7BC0-4479-AB4D-1A300868B8FF}" dt="2022-01-16T18:14:53.218" v="2654" actId="2085"/>
          <ac:spMkLst>
            <pc:docMk/>
            <pc:sldMk cId="4225977114" sldId="265"/>
            <ac:spMk id="10" creationId="{F5A5F3E4-FECE-4685-B658-2BBD50AA7EF5}"/>
          </ac:spMkLst>
        </pc:spChg>
        <pc:spChg chg="add">
          <ac:chgData name="Diana-Mihaela Dorobantu" userId="fa78835b303a79be" providerId="LiveId" clId="{D09EDA2D-7BC0-4479-AB4D-1A300868B8FF}" dt="2022-01-16T18:11:37.689" v="2613" actId="26606"/>
          <ac:spMkLst>
            <pc:docMk/>
            <pc:sldMk cId="4225977114" sldId="265"/>
            <ac:spMk id="14" creationId="{8D06CE56-3881-4ADA-8CEF-D18B02C242A3}"/>
          </ac:spMkLst>
        </pc:spChg>
        <pc:spChg chg="add">
          <ac:chgData name="Diana-Mihaela Dorobantu" userId="fa78835b303a79be" providerId="LiveId" clId="{D09EDA2D-7BC0-4479-AB4D-1A300868B8FF}" dt="2022-01-16T18:11:37.689" v="2613" actId="26606"/>
          <ac:spMkLst>
            <pc:docMk/>
            <pc:sldMk cId="4225977114" sldId="265"/>
            <ac:spMk id="16" creationId="{79F3C543-62EC-4433-9C93-A2CD8764E9B4}"/>
          </ac:spMkLst>
        </pc:spChg>
        <pc:spChg chg="add mod ord">
          <ac:chgData name="Diana-Mihaela Dorobantu" userId="fa78835b303a79be" providerId="LiveId" clId="{D09EDA2D-7BC0-4479-AB4D-1A300868B8FF}" dt="2022-01-16T18:16:20.405" v="2673" actId="1076"/>
          <ac:spMkLst>
            <pc:docMk/>
            <pc:sldMk cId="4225977114" sldId="265"/>
            <ac:spMk id="17" creationId="{9CC61107-BCD5-46F4-80CE-3E7BAFD33EF1}"/>
          </ac:spMkLst>
        </pc:spChg>
        <pc:spChg chg="add">
          <ac:chgData name="Diana-Mihaela Dorobantu" userId="fa78835b303a79be" providerId="LiveId" clId="{D09EDA2D-7BC0-4479-AB4D-1A300868B8FF}" dt="2022-01-16T18:11:37.689" v="2613" actId="26606"/>
          <ac:spMkLst>
            <pc:docMk/>
            <pc:sldMk cId="4225977114" sldId="265"/>
            <ac:spMk id="18" creationId="{526E0BFB-CDF1-4990-8C11-AC849311E0A8}"/>
          </ac:spMkLst>
        </pc:spChg>
        <pc:spChg chg="add">
          <ac:chgData name="Diana-Mihaela Dorobantu" userId="fa78835b303a79be" providerId="LiveId" clId="{D09EDA2D-7BC0-4479-AB4D-1A300868B8FF}" dt="2022-01-16T18:11:37.689" v="2613" actId="26606"/>
          <ac:spMkLst>
            <pc:docMk/>
            <pc:sldMk cId="4225977114" sldId="265"/>
            <ac:spMk id="20" creationId="{6069A1F8-9BEB-4786-9694-FC48B2D75D21}"/>
          </ac:spMkLst>
        </pc:spChg>
        <pc:spChg chg="add">
          <ac:chgData name="Diana-Mihaela Dorobantu" userId="fa78835b303a79be" providerId="LiveId" clId="{D09EDA2D-7BC0-4479-AB4D-1A300868B8FF}" dt="2022-01-16T18:11:37.689" v="2613" actId="26606"/>
          <ac:spMkLst>
            <pc:docMk/>
            <pc:sldMk cId="4225977114" sldId="265"/>
            <ac:spMk id="22" creationId="{AF2F604E-43BE-4DC3-B983-E071523364F8}"/>
          </ac:spMkLst>
        </pc:spChg>
        <pc:spChg chg="add">
          <ac:chgData name="Diana-Mihaela Dorobantu" userId="fa78835b303a79be" providerId="LiveId" clId="{D09EDA2D-7BC0-4479-AB4D-1A300868B8FF}" dt="2022-01-16T18:11:37.689" v="2613" actId="26606"/>
          <ac:spMkLst>
            <pc:docMk/>
            <pc:sldMk cId="4225977114" sldId="265"/>
            <ac:spMk id="24" creationId="{08C9B587-E65E-4B52-B37C-ABEBB6E87928}"/>
          </ac:spMkLst>
        </pc:spChg>
        <pc:picChg chg="add del mod">
          <ac:chgData name="Diana-Mihaela Dorobantu" userId="fa78835b303a79be" providerId="LiveId" clId="{D09EDA2D-7BC0-4479-AB4D-1A300868B8FF}" dt="2022-01-16T16:04:18.419" v="2531" actId="478"/>
          <ac:picMkLst>
            <pc:docMk/>
            <pc:sldMk cId="4225977114" sldId="265"/>
            <ac:picMk id="4" creationId="{840C88B4-3398-48EA-BE28-2312EA2C5592}"/>
          </ac:picMkLst>
        </pc:picChg>
        <pc:picChg chg="add del mod">
          <ac:chgData name="Diana-Mihaela Dorobantu" userId="fa78835b303a79be" providerId="LiveId" clId="{D09EDA2D-7BC0-4479-AB4D-1A300868B8FF}" dt="2022-01-16T18:07:56.771" v="2580" actId="21"/>
          <ac:picMkLst>
            <pc:docMk/>
            <pc:sldMk cId="4225977114" sldId="265"/>
            <ac:picMk id="6" creationId="{7EF92D5C-1CF9-4A7F-BF43-705B57A0A342}"/>
          </ac:picMkLst>
        </pc:picChg>
        <pc:picChg chg="add del mod">
          <ac:chgData name="Diana-Mihaela Dorobantu" userId="fa78835b303a79be" providerId="LiveId" clId="{D09EDA2D-7BC0-4479-AB4D-1A300868B8FF}" dt="2022-01-16T18:09:53.381" v="2607" actId="21"/>
          <ac:picMkLst>
            <pc:docMk/>
            <pc:sldMk cId="4225977114" sldId="265"/>
            <ac:picMk id="8" creationId="{AF16B9BD-9F55-4C20-B5AB-45AB0215FE79}"/>
          </ac:picMkLst>
        </pc:picChg>
        <pc:picChg chg="add del mod ord">
          <ac:chgData name="Diana-Mihaela Dorobantu" userId="fa78835b303a79be" providerId="LiveId" clId="{D09EDA2D-7BC0-4479-AB4D-1A300868B8FF}" dt="2022-01-16T18:17:04.227" v="2680" actId="21"/>
          <ac:picMkLst>
            <pc:docMk/>
            <pc:sldMk cId="4225977114" sldId="265"/>
            <ac:picMk id="9" creationId="{4992FAC5-D8F7-42F6-B7E1-65D548269519}"/>
          </ac:picMkLst>
        </pc:picChg>
        <pc:picChg chg="add mod">
          <ac:chgData name="Diana-Mihaela Dorobantu" userId="fa78835b303a79be" providerId="LiveId" clId="{D09EDA2D-7BC0-4479-AB4D-1A300868B8FF}" dt="2022-01-16T18:17:06.651" v="2681" actId="1076"/>
          <ac:picMkLst>
            <pc:docMk/>
            <pc:sldMk cId="4225977114" sldId="265"/>
            <ac:picMk id="12" creationId="{469C3B6D-82C0-4842-966F-67CF1A99ED9F}"/>
          </ac:picMkLst>
        </pc:picChg>
        <pc:picChg chg="add mod">
          <ac:chgData name="Diana-Mihaela Dorobantu" userId="fa78835b303a79be" providerId="LiveId" clId="{D09EDA2D-7BC0-4479-AB4D-1A300868B8FF}" dt="2022-01-16T18:49:54.133" v="2860" actId="1076"/>
          <ac:picMkLst>
            <pc:docMk/>
            <pc:sldMk cId="4225977114" sldId="265"/>
            <ac:picMk id="15" creationId="{ABC692B2-5879-4F02-98E8-D51649E25E96}"/>
          </ac:picMkLst>
        </pc:picChg>
      </pc:sldChg>
      <pc:sldChg chg="modSp add mod setBg">
        <pc:chgData name="Diana-Mihaela Dorobantu" userId="fa78835b303a79be" providerId="LiveId" clId="{D09EDA2D-7BC0-4479-AB4D-1A300868B8FF}" dt="2022-01-16T16:09:54.475" v="2546" actId="207"/>
        <pc:sldMkLst>
          <pc:docMk/>
          <pc:sldMk cId="1997203940" sldId="266"/>
        </pc:sldMkLst>
        <pc:spChg chg="mod">
          <ac:chgData name="Diana-Mihaela Dorobantu" userId="fa78835b303a79be" providerId="LiveId" clId="{D09EDA2D-7BC0-4479-AB4D-1A300868B8FF}" dt="2022-01-16T16:09:41.364" v="2545" actId="207"/>
          <ac:spMkLst>
            <pc:docMk/>
            <pc:sldMk cId="1997203940" sldId="266"/>
            <ac:spMk id="2" creationId="{22AC989F-1BD0-4AFD-988D-6D4EB52360BF}"/>
          </ac:spMkLst>
        </pc:spChg>
        <pc:picChg chg="mod">
          <ac:chgData name="Diana-Mihaela Dorobantu" userId="fa78835b303a79be" providerId="LiveId" clId="{D09EDA2D-7BC0-4479-AB4D-1A300868B8FF}" dt="2022-01-16T16:09:54.475" v="2546" actId="207"/>
          <ac:picMkLst>
            <pc:docMk/>
            <pc:sldMk cId="1997203940" sldId="266"/>
            <ac:picMk id="4" creationId="{840C88B4-3398-48EA-BE28-2312EA2C5592}"/>
          </ac:picMkLst>
        </pc:picChg>
      </pc:sldChg>
      <pc:sldChg chg="addSp delSp modSp new mod ord setBg">
        <pc:chgData name="Diana-Mihaela Dorobantu" userId="fa78835b303a79be" providerId="LiveId" clId="{D09EDA2D-7BC0-4479-AB4D-1A300868B8FF}" dt="2022-01-18T05:12:36.967" v="2944" actId="1076"/>
        <pc:sldMkLst>
          <pc:docMk/>
          <pc:sldMk cId="4189547964" sldId="267"/>
        </pc:sldMkLst>
        <pc:spChg chg="add del">
          <ac:chgData name="Diana-Mihaela Dorobantu" userId="fa78835b303a79be" providerId="LiveId" clId="{D09EDA2D-7BC0-4479-AB4D-1A300868B8FF}" dt="2022-01-18T05:09:33.989" v="2921" actId="26606"/>
          <ac:spMkLst>
            <pc:docMk/>
            <pc:sldMk cId="4189547964" sldId="267"/>
            <ac:spMk id="14" creationId="{799448F2-0E5B-42DA-B2D1-11A14E947BD4}"/>
          </ac:spMkLst>
        </pc:spChg>
        <pc:spChg chg="add del">
          <ac:chgData name="Diana-Mihaela Dorobantu" userId="fa78835b303a79be" providerId="LiveId" clId="{D09EDA2D-7BC0-4479-AB4D-1A300868B8FF}" dt="2022-01-18T05:09:33.989" v="2921" actId="26606"/>
          <ac:spMkLst>
            <pc:docMk/>
            <pc:sldMk cId="4189547964" sldId="267"/>
            <ac:spMk id="16" creationId="{4E8A7552-20E1-4F34-ADAB-C1DB6634D47E}"/>
          </ac:spMkLst>
        </pc:spChg>
        <pc:spChg chg="add">
          <ac:chgData name="Diana-Mihaela Dorobantu" userId="fa78835b303a79be" providerId="LiveId" clId="{D09EDA2D-7BC0-4479-AB4D-1A300868B8FF}" dt="2022-01-18T05:09:46.072" v="2924" actId="26606"/>
          <ac:spMkLst>
            <pc:docMk/>
            <pc:sldMk cId="4189547964" sldId="267"/>
            <ac:spMk id="20" creationId="{7DD6C4F3-70FD-4F13-919C-702EE4886499}"/>
          </ac:spMkLst>
        </pc:spChg>
        <pc:spChg chg="add">
          <ac:chgData name="Diana-Mihaela Dorobantu" userId="fa78835b303a79be" providerId="LiveId" clId="{D09EDA2D-7BC0-4479-AB4D-1A300868B8FF}" dt="2022-01-18T05:09:46.072" v="2924" actId="26606"/>
          <ac:spMkLst>
            <pc:docMk/>
            <pc:sldMk cId="4189547964" sldId="267"/>
            <ac:spMk id="21" creationId="{AA3CC463-F933-4AC4-86E1-5AC14B0C3163}"/>
          </ac:spMkLst>
        </pc:spChg>
        <pc:spChg chg="add">
          <ac:chgData name="Diana-Mihaela Dorobantu" userId="fa78835b303a79be" providerId="LiveId" clId="{D09EDA2D-7BC0-4479-AB4D-1A300868B8FF}" dt="2022-01-18T05:09:46.072" v="2924" actId="26606"/>
          <ac:spMkLst>
            <pc:docMk/>
            <pc:sldMk cId="4189547964" sldId="267"/>
            <ac:spMk id="22" creationId="{6025D2DB-A12A-44DB-B00E-F4D622329EDD}"/>
          </ac:spMkLst>
        </pc:spChg>
        <pc:spChg chg="add">
          <ac:chgData name="Diana-Mihaela Dorobantu" userId="fa78835b303a79be" providerId="LiveId" clId="{D09EDA2D-7BC0-4479-AB4D-1A300868B8FF}" dt="2022-01-18T05:09:46.072" v="2924" actId="26606"/>
          <ac:spMkLst>
            <pc:docMk/>
            <pc:sldMk cId="4189547964" sldId="267"/>
            <ac:spMk id="23" creationId="{CE7E7877-F64E-4EEA-B778-138031EFF874}"/>
          </ac:spMkLst>
        </pc:spChg>
        <pc:picChg chg="add del mod">
          <ac:chgData name="Diana-Mihaela Dorobantu" userId="fa78835b303a79be" providerId="LiveId" clId="{D09EDA2D-7BC0-4479-AB4D-1A300868B8FF}" dt="2022-01-18T05:07:06.830" v="2900" actId="21"/>
          <ac:picMkLst>
            <pc:docMk/>
            <pc:sldMk cId="4189547964" sldId="267"/>
            <ac:picMk id="3" creationId="{51C22EF1-DC5A-4F61-A013-93CEEE9A9CD1}"/>
          </ac:picMkLst>
        </pc:picChg>
        <pc:picChg chg="add mod ord">
          <ac:chgData name="Diana-Mihaela Dorobantu" userId="fa78835b303a79be" providerId="LiveId" clId="{D09EDA2D-7BC0-4479-AB4D-1A300868B8FF}" dt="2022-01-18T05:12:36.967" v="2944" actId="1076"/>
          <ac:picMkLst>
            <pc:docMk/>
            <pc:sldMk cId="4189547964" sldId="267"/>
            <ac:picMk id="5" creationId="{87C9EEE0-0D47-4FF8-A8BB-5344B7CB3E85}"/>
          </ac:picMkLst>
        </pc:picChg>
        <pc:picChg chg="add mod ord">
          <ac:chgData name="Diana-Mihaela Dorobantu" userId="fa78835b303a79be" providerId="LiveId" clId="{D09EDA2D-7BC0-4479-AB4D-1A300868B8FF}" dt="2022-01-18T05:12:32.599" v="2943" actId="1076"/>
          <ac:picMkLst>
            <pc:docMk/>
            <pc:sldMk cId="4189547964" sldId="267"/>
            <ac:picMk id="7" creationId="{E4B96F06-4C27-4E7A-ABDF-34A9BA675CEE}"/>
          </ac:picMkLst>
        </pc:picChg>
        <pc:picChg chg="add mod">
          <ac:chgData name="Diana-Mihaela Dorobantu" userId="fa78835b303a79be" providerId="LiveId" clId="{D09EDA2D-7BC0-4479-AB4D-1A300868B8FF}" dt="2022-01-18T05:10:31.933" v="2934" actId="14100"/>
          <ac:picMkLst>
            <pc:docMk/>
            <pc:sldMk cId="4189547964" sldId="267"/>
            <ac:picMk id="9" creationId="{6282E1A1-CA36-4590-B53C-880C8AF7EC30}"/>
          </ac:picMkLst>
        </pc:picChg>
        <pc:cxnChg chg="add del">
          <ac:chgData name="Diana-Mihaela Dorobantu" userId="fa78835b303a79be" providerId="LiveId" clId="{D09EDA2D-7BC0-4479-AB4D-1A300868B8FF}" dt="2022-01-18T05:09:46.063" v="2923" actId="26606"/>
          <ac:cxnSpMkLst>
            <pc:docMk/>
            <pc:sldMk cId="4189547964" sldId="267"/>
            <ac:cxnSpMk id="18" creationId="{D4BDCD00-BA97-40D8-93CD-0A9CA931BE17}"/>
          </ac:cxnSpMkLst>
        </pc:cxnChg>
        <pc:cxnChg chg="add del">
          <ac:chgData name="Diana-Mihaela Dorobantu" userId="fa78835b303a79be" providerId="LiveId" clId="{D09EDA2D-7BC0-4479-AB4D-1A300868B8FF}" dt="2022-01-18T05:09:46.063" v="2923" actId="26606"/>
          <ac:cxnSpMkLst>
            <pc:docMk/>
            <pc:sldMk cId="4189547964" sldId="267"/>
            <ac:cxnSpMk id="19" creationId="{2D631E40-F51C-4828-B23B-DF903513296E}"/>
          </ac:cxnSpMkLst>
        </pc:cxnChg>
      </pc:sldChg>
      <pc:sldChg chg="add del">
        <pc:chgData name="Diana-Mihaela Dorobantu" userId="fa78835b303a79be" providerId="LiveId" clId="{D09EDA2D-7BC0-4479-AB4D-1A300868B8FF}" dt="2022-01-18T05:14:58.458" v="2946" actId="2696"/>
        <pc:sldMkLst>
          <pc:docMk/>
          <pc:sldMk cId="1481442846" sldId="268"/>
        </pc:sldMkLst>
      </pc:sldChg>
    </pc:docChg>
  </pc:docChgLst>
  <pc:docChgLst>
    <pc:chgData name="Diana-Mihaela Dorobantu" userId="fa78835b303a79be" providerId="LiveId" clId="{97B6272E-97A4-449E-966E-461A83FEA7BC}"/>
    <pc:docChg chg="modSld">
      <pc:chgData name="Diana-Mihaela Dorobantu" userId="fa78835b303a79be" providerId="LiveId" clId="{97B6272E-97A4-449E-966E-461A83FEA7BC}" dt="2022-03-24T21:50:23.712" v="0" actId="20577"/>
      <pc:docMkLst>
        <pc:docMk/>
      </pc:docMkLst>
      <pc:sldChg chg="modSp mod">
        <pc:chgData name="Diana-Mihaela Dorobantu" userId="fa78835b303a79be" providerId="LiveId" clId="{97B6272E-97A4-449E-966E-461A83FEA7BC}" dt="2022-03-24T21:50:23.712" v="0" actId="20577"/>
        <pc:sldMkLst>
          <pc:docMk/>
          <pc:sldMk cId="3325174907" sldId="256"/>
        </pc:sldMkLst>
        <pc:spChg chg="mod">
          <ac:chgData name="Diana-Mihaela Dorobantu" userId="fa78835b303a79be" providerId="LiveId" clId="{97B6272E-97A4-449E-966E-461A83FEA7BC}" dt="2022-03-24T21:50:23.712" v="0" actId="20577"/>
          <ac:spMkLst>
            <pc:docMk/>
            <pc:sldMk cId="3325174907" sldId="256"/>
            <ac:spMk id="3" creationId="{A8545B9E-7BCA-4B0C-A93A-6AFC9A901EE6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3690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10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959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51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28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14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3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444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71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030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113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71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public.tableau.com/authoring/IDAProject/TreemapResCateg#1" TargetMode="External"/><Relationship Id="rId3" Type="http://schemas.openxmlformats.org/officeDocument/2006/relationships/hyperlink" Target="https://www.kaggle.com/andrewmvd/new-years-resolutions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damid-euw1.oda.sas.com/SASStudio/main?locale=ro_RO&amp;zone=GMT%252B02%253A00&amp;ticket=ST-57409-TrAVRl4eRge4butfxQwW-cas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public.tableau.com/app/profile/diana.dorobantu/viz/IDAProject/DashboardResolutions?publish=yes" TargetMode="External"/><Relationship Id="rId3" Type="http://schemas.openxmlformats.org/officeDocument/2006/relationships/image" Target="../media/image11.svg"/><Relationship Id="rId7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public.tableau.com/authoring/IDAProject/TreemapResCateg#1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55D7866-985D-4D23-BF0E-72CA30F5C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9282C371-83B6-4073-8BB3-ED5BD1BA84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731" y="4716089"/>
            <a:ext cx="6288261" cy="1573149"/>
          </a:xfrm>
          <a:prstGeom prst="rect">
            <a:avLst/>
          </a:prstGeom>
          <a:solidFill>
            <a:schemeClr val="tx1">
              <a:alpha val="30000"/>
            </a:schemeClr>
          </a:solidFill>
          <a:ln w="12700"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9DA10-6419-4FC2-AEF4-0BBF58F23A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2004" y="4716090"/>
            <a:ext cx="3932175" cy="1458840"/>
          </a:xfrm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600" i="1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IDA Project</a:t>
            </a:r>
            <a:br>
              <a:rPr lang="en-US" sz="2600" i="1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</a:br>
            <a:r>
              <a:rPr lang="en-US" sz="2600" i="1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New Year Resolutions</a:t>
            </a:r>
            <a:br>
              <a:rPr lang="en-US" sz="2600" i="1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</a:br>
            <a:r>
              <a:rPr lang="en-US" sz="1000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Bucharest Academy of Economic Studies</a:t>
            </a:r>
            <a:br>
              <a:rPr lang="en-US" sz="1000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</a:br>
            <a:r>
              <a:rPr lang="en-US" sz="1000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Applied Statistics and Data Science Master</a:t>
            </a:r>
            <a:br>
              <a:rPr lang="en-US" sz="1000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</a:br>
            <a:r>
              <a:rPr lang="en-US" sz="1000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2022</a:t>
            </a:r>
            <a:endParaRPr lang="en-US" sz="1200" dirty="0">
              <a:solidFill>
                <a:srgbClr val="FFC000"/>
              </a:solidFill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545B9E-7BCA-4B0C-A93A-6AFC9A901E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1752" y="4984278"/>
            <a:ext cx="2600734" cy="1021458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300" b="1" i="1" dirty="0">
                <a:solidFill>
                  <a:srgbClr val="FFC000"/>
                </a:solidFill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Dorobantu Diana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7962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722114" y="5495733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2EEBDE-3123-4446-8B3B-ABA8FF17C8C1}"/>
              </a:ext>
            </a:extLst>
          </p:cNvPr>
          <p:cNvSpPr/>
          <p:nvPr/>
        </p:nvSpPr>
        <p:spPr>
          <a:xfrm>
            <a:off x="5487962" y="5175710"/>
            <a:ext cx="128016" cy="653903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7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6D9E66-DADD-4209-9DDD-1380C0999676}"/>
              </a:ext>
            </a:extLst>
          </p:cNvPr>
          <p:cNvSpPr txBox="1"/>
          <p:nvPr/>
        </p:nvSpPr>
        <p:spPr>
          <a:xfrm>
            <a:off x="198538" y="343950"/>
            <a:ext cx="29557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I. Objectives</a:t>
            </a:r>
            <a:endParaRPr lang="en-US" sz="1300" b="1" i="1" dirty="0">
              <a:latin typeface="Sabon Next LT" panose="02000500000000000000" pitchFamily="2" charset="0"/>
              <a:ea typeface="+mj-ea"/>
              <a:cs typeface="Sabon Next LT" panose="02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4138E9-91FC-4192-8327-A315805A1C73}"/>
              </a:ext>
            </a:extLst>
          </p:cNvPr>
          <p:cNvSpPr txBox="1"/>
          <p:nvPr/>
        </p:nvSpPr>
        <p:spPr>
          <a:xfrm>
            <a:off x="2516698" y="1851275"/>
            <a:ext cx="86658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i="1" dirty="0"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categorizing emotions from tweets regarding New Year Resolutions</a:t>
            </a:r>
          </a:p>
          <a:p>
            <a:endParaRPr lang="en-US" b="1" i="1" dirty="0">
              <a:latin typeface="Sabon Next LT" panose="02000500000000000000" pitchFamily="2" charset="0"/>
              <a:ea typeface="+mj-ea"/>
              <a:cs typeface="Sabon Next LT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i="1" dirty="0"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finding insights about people’s motivations &amp; goals</a:t>
            </a:r>
          </a:p>
          <a:p>
            <a:endParaRPr lang="en-US" b="1" i="1" dirty="0">
              <a:latin typeface="Sabon Next LT" panose="02000500000000000000" pitchFamily="2" charset="0"/>
              <a:ea typeface="+mj-ea"/>
              <a:cs typeface="Sabon Next LT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i="1" dirty="0"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explore people’s way of thinking</a:t>
            </a:r>
          </a:p>
          <a:p>
            <a:endParaRPr lang="en-US" b="1" i="1" dirty="0">
              <a:latin typeface="Sabon Next LT" panose="02000500000000000000" pitchFamily="2" charset="0"/>
              <a:ea typeface="+mj-ea"/>
              <a:cs typeface="Sabon Next LT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i="1" dirty="0"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learn &amp; having fun</a:t>
            </a:r>
          </a:p>
        </p:txBody>
      </p:sp>
    </p:spTree>
    <p:extLst>
      <p:ext uri="{BB962C8B-B14F-4D97-AF65-F5344CB8AC3E}">
        <p14:creationId xmlns:p14="http://schemas.microsoft.com/office/powerpoint/2010/main" val="925997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 descr="A picture containing tree&#10;&#10;Description automatically generated">
            <a:extLst>
              <a:ext uri="{FF2B5EF4-FFF2-40B4-BE49-F238E27FC236}">
                <a16:creationId xmlns:a16="http://schemas.microsoft.com/office/drawing/2014/main" id="{22FCA31E-0611-42D2-8BE2-FE1DA4BEAD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0" t="-242" b="242"/>
          <a:stretch/>
        </p:blipFill>
        <p:spPr>
          <a:xfrm rot="10800000">
            <a:off x="1560626" y="0"/>
            <a:ext cx="10553077" cy="68414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ACCC11-08FA-4489-BF7C-E6D8C323A97D}"/>
              </a:ext>
            </a:extLst>
          </p:cNvPr>
          <p:cNvSpPr txBox="1"/>
          <p:nvPr/>
        </p:nvSpPr>
        <p:spPr>
          <a:xfrm>
            <a:off x="1832994" y="4707986"/>
            <a:ext cx="38935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FFC000"/>
                </a:solidFill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CRISP</a:t>
            </a:r>
          </a:p>
          <a:p>
            <a:pPr algn="ctr"/>
            <a:r>
              <a:rPr lang="en-US" sz="2400" b="1" i="1" dirty="0">
                <a:solidFill>
                  <a:srgbClr val="FFC000"/>
                </a:solidFill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&amp;</a:t>
            </a:r>
          </a:p>
          <a:p>
            <a:pPr algn="ctr"/>
            <a:r>
              <a:rPr lang="en-US" sz="2400" b="1" i="1" dirty="0" err="1">
                <a:solidFill>
                  <a:srgbClr val="FFC000"/>
                </a:solidFill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Clusterization</a:t>
            </a:r>
            <a:endParaRPr lang="en-US" sz="2400" dirty="0">
              <a:solidFill>
                <a:srgbClr val="FFC00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ACAB94A-CF55-4338-827A-644F845F98C2}"/>
              </a:ext>
            </a:extLst>
          </p:cNvPr>
          <p:cNvSpPr txBox="1"/>
          <p:nvPr/>
        </p:nvSpPr>
        <p:spPr>
          <a:xfrm>
            <a:off x="7007604" y="2321653"/>
            <a:ext cx="3965196" cy="2037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u="sng" dirty="0">
                <a:solidFill>
                  <a:srgbClr val="FFC000"/>
                </a:solidFill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Sentiment Analysis</a:t>
            </a:r>
            <a:endParaRPr lang="en-US" sz="2000" u="sng" dirty="0">
              <a:solidFill>
                <a:srgbClr val="FFC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1400" b="1" i="1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use of natural language processing, text analysis,  computational linguistics and biometrics to systematically identify, extract, </a:t>
            </a:r>
            <a:r>
              <a:rPr lang="en-US" sz="1400" b="1" i="1" dirty="0" err="1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quatify</a:t>
            </a:r>
            <a:r>
              <a:rPr lang="en-US" sz="1400" b="1" i="1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 and study </a:t>
            </a:r>
          </a:p>
          <a:p>
            <a:pPr algn="ctr">
              <a:lnSpc>
                <a:spcPct val="150000"/>
              </a:lnSpc>
            </a:pPr>
            <a:r>
              <a:rPr lang="en-US" sz="1400" b="1" i="1" u="sng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affective states</a:t>
            </a:r>
            <a:r>
              <a:rPr lang="en-US" sz="1400" b="1" i="1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 &amp; </a:t>
            </a:r>
            <a:r>
              <a:rPr lang="en-US" sz="1400" b="1" i="1" u="sng" dirty="0">
                <a:solidFill>
                  <a:srgbClr val="FFC000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subjective information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F6BC502-48D2-469A-967E-F7CFC438440A}"/>
              </a:ext>
            </a:extLst>
          </p:cNvPr>
          <p:cNvSpPr txBox="1"/>
          <p:nvPr/>
        </p:nvSpPr>
        <p:spPr>
          <a:xfrm>
            <a:off x="413157" y="364910"/>
            <a:ext cx="6094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1" dirty="0">
                <a:solidFill>
                  <a:srgbClr val="FFC000"/>
                </a:solidFill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II. Methodology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60447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AC989F-1BD0-4AFD-988D-6D4EB52360BF}"/>
              </a:ext>
            </a:extLst>
          </p:cNvPr>
          <p:cNvSpPr txBox="1"/>
          <p:nvPr/>
        </p:nvSpPr>
        <p:spPr>
          <a:xfrm>
            <a:off x="192945" y="263212"/>
            <a:ext cx="27752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III. Process</a:t>
            </a:r>
            <a:endParaRPr lang="en-US" sz="320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C69462E-A8DA-4F91-98DC-B8172809B42F}"/>
              </a:ext>
            </a:extLst>
          </p:cNvPr>
          <p:cNvGrpSpPr/>
          <p:nvPr/>
        </p:nvGrpSpPr>
        <p:grpSpPr>
          <a:xfrm>
            <a:off x="3137483" y="847987"/>
            <a:ext cx="5358118" cy="5358118"/>
            <a:chOff x="3137483" y="847987"/>
            <a:chExt cx="5358118" cy="5358118"/>
          </a:xfrm>
        </p:grpSpPr>
        <p:pic>
          <p:nvPicPr>
            <p:cNvPr id="25" name="Picture 24" descr="Diagram&#10;&#10;Description automatically generated">
              <a:extLst>
                <a:ext uri="{FF2B5EF4-FFF2-40B4-BE49-F238E27FC236}">
                  <a16:creationId xmlns:a16="http://schemas.microsoft.com/office/drawing/2014/main" id="{0589DC2F-F9DD-4D3F-9F1E-C123D44A24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7483" y="847987"/>
              <a:ext cx="5358118" cy="5358118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01820DE-4A9C-40ED-B7EE-97645E822C34}"/>
                </a:ext>
              </a:extLst>
            </p:cNvPr>
            <p:cNvSpPr/>
            <p:nvPr/>
          </p:nvSpPr>
          <p:spPr>
            <a:xfrm>
              <a:off x="5243120" y="3674379"/>
              <a:ext cx="1082180" cy="6375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38260AC0-6483-49C0-BCA5-73ED1E798141}"/>
              </a:ext>
            </a:extLst>
          </p:cNvPr>
          <p:cNvSpPr/>
          <p:nvPr/>
        </p:nvSpPr>
        <p:spPr>
          <a:xfrm>
            <a:off x="5494789" y="3330429"/>
            <a:ext cx="402672" cy="98571"/>
          </a:xfrm>
          <a:prstGeom prst="rect">
            <a:avLst/>
          </a:prstGeom>
          <a:solidFill>
            <a:srgbClr val="016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Logo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90692620-67D6-4461-800A-03200A55D9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166" y="3732036"/>
            <a:ext cx="676087" cy="26112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4C0B05B-2D87-46D5-8B65-6F0453FDE065}"/>
              </a:ext>
            </a:extLst>
          </p:cNvPr>
          <p:cNvSpPr txBox="1"/>
          <p:nvPr/>
        </p:nvSpPr>
        <p:spPr>
          <a:xfrm>
            <a:off x="5547707" y="3942609"/>
            <a:ext cx="537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DB</a:t>
            </a:r>
          </a:p>
        </p:txBody>
      </p:sp>
      <p:pic>
        <p:nvPicPr>
          <p:cNvPr id="42" name="Picture 41" descr="Icon&#10;&#10;Description automatically generated">
            <a:extLst>
              <a:ext uri="{FF2B5EF4-FFF2-40B4-BE49-F238E27FC236}">
                <a16:creationId xmlns:a16="http://schemas.microsoft.com/office/drawing/2014/main" id="{07DE84E5-18F7-4CD6-8C95-4C037C8987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012" y="2927819"/>
            <a:ext cx="319857" cy="318612"/>
          </a:xfrm>
          <a:prstGeom prst="rect">
            <a:avLst/>
          </a:prstGeom>
        </p:spPr>
      </p:pic>
      <p:pic>
        <p:nvPicPr>
          <p:cNvPr id="43" name="Picture 42" descr="Icon&#10;&#10;Description automatically generated">
            <a:extLst>
              <a:ext uri="{FF2B5EF4-FFF2-40B4-BE49-F238E27FC236}">
                <a16:creationId xmlns:a16="http://schemas.microsoft.com/office/drawing/2014/main" id="{25C1D91E-51E5-4690-9744-83F7EFB189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837" y="4423686"/>
            <a:ext cx="319857" cy="318612"/>
          </a:xfrm>
          <a:prstGeom prst="rect">
            <a:avLst/>
          </a:prstGeom>
        </p:spPr>
      </p:pic>
      <p:pic>
        <p:nvPicPr>
          <p:cNvPr id="44" name="Picture 43" descr="Icon&#10;&#10;Description automatically generated">
            <a:extLst>
              <a:ext uri="{FF2B5EF4-FFF2-40B4-BE49-F238E27FC236}">
                <a16:creationId xmlns:a16="http://schemas.microsoft.com/office/drawing/2014/main" id="{78419704-8307-4665-820D-AD0601F039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91" y="4322505"/>
            <a:ext cx="319857" cy="318612"/>
          </a:xfrm>
          <a:prstGeom prst="rect">
            <a:avLst/>
          </a:prstGeom>
        </p:spPr>
      </p:pic>
      <p:pic>
        <p:nvPicPr>
          <p:cNvPr id="45" name="Picture 44" descr="Chart&#10;&#10;Description automatically generated">
            <a:hlinkClick r:id="rId6"/>
            <a:extLst>
              <a:ext uri="{FF2B5EF4-FFF2-40B4-BE49-F238E27FC236}">
                <a16:creationId xmlns:a16="http://schemas.microsoft.com/office/drawing/2014/main" id="{74B4CA4E-F7DB-458C-A0AB-41EB1AB4577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14" t="4950" r="25481" b="73207"/>
          <a:stretch/>
        </p:blipFill>
        <p:spPr>
          <a:xfrm>
            <a:off x="7321031" y="3715015"/>
            <a:ext cx="293670" cy="455188"/>
          </a:xfrm>
          <a:prstGeom prst="rect">
            <a:avLst/>
          </a:prstGeom>
        </p:spPr>
      </p:pic>
      <p:pic>
        <p:nvPicPr>
          <p:cNvPr id="48" name="Picture 47" descr="Logo, icon&#10;&#10;Description automatically generated with medium confidence">
            <a:hlinkClick r:id="rId8"/>
            <a:extLst>
              <a:ext uri="{FF2B5EF4-FFF2-40B4-BE49-F238E27FC236}">
                <a16:creationId xmlns:a16="http://schemas.microsoft.com/office/drawing/2014/main" id="{55F5A3EB-9D5E-4019-A0C2-9EFA56B93AF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5991" y="5053847"/>
            <a:ext cx="988799" cy="20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53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FE8E10-6C0C-4B30-B17D-C83CE7C44F8F}"/>
              </a:ext>
            </a:extLst>
          </p:cNvPr>
          <p:cNvSpPr txBox="1"/>
          <p:nvPr/>
        </p:nvSpPr>
        <p:spPr>
          <a:xfrm>
            <a:off x="8758106" y="1122363"/>
            <a:ext cx="3113854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i="1" dirty="0">
                <a:latin typeface="+mj-lt"/>
                <a:ea typeface="+mj-ea"/>
                <a:cs typeface="+mj-cs"/>
              </a:rPr>
              <a:t>V. Conclusions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A5F3E4-FECE-4685-B658-2BBD50AA7EF5}"/>
              </a:ext>
            </a:extLst>
          </p:cNvPr>
          <p:cNvSpPr/>
          <p:nvPr/>
        </p:nvSpPr>
        <p:spPr>
          <a:xfrm>
            <a:off x="7399090" y="319808"/>
            <a:ext cx="4613945" cy="53847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C61107-BCD5-46F4-80CE-3E7BAFD33EF1}"/>
              </a:ext>
            </a:extLst>
          </p:cNvPr>
          <p:cNvSpPr txBox="1"/>
          <p:nvPr/>
        </p:nvSpPr>
        <p:spPr>
          <a:xfrm>
            <a:off x="413157" y="319808"/>
            <a:ext cx="23750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1" dirty="0">
                <a:solidFill>
                  <a:srgbClr val="FFC000"/>
                </a:solidFill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IV. Results</a:t>
            </a:r>
            <a:endParaRPr lang="en-US" sz="3200" dirty="0"/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469C3B6D-82C0-4842-966F-67CF1A99E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307" y="0"/>
            <a:ext cx="8332752" cy="6858000"/>
          </a:xfrm>
          <a:prstGeom prst="rect">
            <a:avLst/>
          </a:prstGeom>
        </p:spPr>
      </p:pic>
      <p:pic>
        <p:nvPicPr>
          <p:cNvPr id="15" name="Picture 14" descr="Chart, bar chart&#10;&#10;Description automatically generated">
            <a:extLst>
              <a:ext uri="{FF2B5EF4-FFF2-40B4-BE49-F238E27FC236}">
                <a16:creationId xmlns:a16="http://schemas.microsoft.com/office/drawing/2014/main" id="{ABC692B2-5879-4F02-98E8-D51649E25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307" y="1224391"/>
            <a:ext cx="2060810" cy="4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77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Presentation with pie chart outline">
            <a:extLst>
              <a:ext uri="{FF2B5EF4-FFF2-40B4-BE49-F238E27FC236}">
                <a16:creationId xmlns:a16="http://schemas.microsoft.com/office/drawing/2014/main" id="{C32ED47E-FDAE-469C-AD5B-2B9F94B63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8254" y="-559791"/>
            <a:ext cx="9905274" cy="79775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DD676A-73F3-4FC5-9200-B6695D996266}"/>
              </a:ext>
            </a:extLst>
          </p:cNvPr>
          <p:cNvSpPr txBox="1"/>
          <p:nvPr/>
        </p:nvSpPr>
        <p:spPr>
          <a:xfrm>
            <a:off x="-459795" y="295390"/>
            <a:ext cx="3893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V. Tools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55A7D0-7C50-43C2-BFCC-79782501F6F8}"/>
              </a:ext>
            </a:extLst>
          </p:cNvPr>
          <p:cNvSpPr/>
          <p:nvPr/>
        </p:nvSpPr>
        <p:spPr>
          <a:xfrm>
            <a:off x="3271707" y="989901"/>
            <a:ext cx="6199464" cy="34478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7FE7696-8D3F-4921-AD01-B4AC7E2BA945}"/>
              </a:ext>
            </a:extLst>
          </p:cNvPr>
          <p:cNvGrpSpPr/>
          <p:nvPr/>
        </p:nvGrpSpPr>
        <p:grpSpPr>
          <a:xfrm>
            <a:off x="4671463" y="1570601"/>
            <a:ext cx="3252316" cy="2126164"/>
            <a:chOff x="10419268" y="982558"/>
            <a:chExt cx="3252316" cy="2126164"/>
          </a:xfrm>
        </p:grpSpPr>
        <p:pic>
          <p:nvPicPr>
            <p:cNvPr id="8" name="Picture 7" descr="Chart&#10;&#10;Description automatically generated">
              <a:extLst>
                <a:ext uri="{FF2B5EF4-FFF2-40B4-BE49-F238E27FC236}">
                  <a16:creationId xmlns:a16="http://schemas.microsoft.com/office/drawing/2014/main" id="{48A84DC3-07A3-4F61-9B41-A741DE8FFF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014" t="4950" r="25481" b="73207"/>
            <a:stretch/>
          </p:blipFill>
          <p:spPr>
            <a:xfrm>
              <a:off x="12865103" y="1858677"/>
              <a:ext cx="806481" cy="1250045"/>
            </a:xfrm>
            <a:prstGeom prst="rect">
              <a:avLst/>
            </a:prstGeom>
          </p:spPr>
        </p:pic>
        <p:pic>
          <p:nvPicPr>
            <p:cNvPr id="9" name="Picture 8" descr="Icon&#10;&#10;Description automatically generated">
              <a:extLst>
                <a:ext uri="{FF2B5EF4-FFF2-40B4-BE49-F238E27FC236}">
                  <a16:creationId xmlns:a16="http://schemas.microsoft.com/office/drawing/2014/main" id="{C03721CE-CE65-49C6-8240-B26A3718A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19268" y="2125795"/>
              <a:ext cx="806480" cy="803340"/>
            </a:xfrm>
            <a:prstGeom prst="rect">
              <a:avLst/>
            </a:prstGeom>
          </p:spPr>
        </p:pic>
        <p:pic>
          <p:nvPicPr>
            <p:cNvPr id="10" name="Picture 9" descr="Logo, icon&#10;&#10;Description automatically generated with medium confidence">
              <a:hlinkClick r:id="rId6"/>
              <a:extLst>
                <a:ext uri="{FF2B5EF4-FFF2-40B4-BE49-F238E27FC236}">
                  <a16:creationId xmlns:a16="http://schemas.microsoft.com/office/drawing/2014/main" id="{66B4D4D0-4280-4397-ADAC-2C0C2609E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19268" y="990947"/>
              <a:ext cx="3025390" cy="627769"/>
            </a:xfrm>
            <a:prstGeom prst="rect">
              <a:avLst/>
            </a:prstGeom>
          </p:spPr>
        </p:pic>
        <p:pic>
          <p:nvPicPr>
            <p:cNvPr id="11" name="Picture 10" descr="Logo, icon&#10;&#10;Description automatically generated with medium confidence">
              <a:hlinkClick r:id="rId8"/>
              <a:extLst>
                <a:ext uri="{FF2B5EF4-FFF2-40B4-BE49-F238E27FC236}">
                  <a16:creationId xmlns:a16="http://schemas.microsoft.com/office/drawing/2014/main" id="{868780CF-2FD2-4442-851C-249D2609F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19268" y="982558"/>
              <a:ext cx="3025390" cy="6277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418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AC989F-1BD0-4AFD-988D-6D4EB52360BF}"/>
              </a:ext>
            </a:extLst>
          </p:cNvPr>
          <p:cNvSpPr txBox="1"/>
          <p:nvPr/>
        </p:nvSpPr>
        <p:spPr>
          <a:xfrm>
            <a:off x="3386557" y="2505670"/>
            <a:ext cx="38935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i="1" dirty="0">
                <a:solidFill>
                  <a:srgbClr val="FFC000"/>
                </a:solidFill>
                <a:latin typeface="Sabon Next LT" panose="02000500000000000000" pitchFamily="2" charset="0"/>
                <a:ea typeface="+mj-ea"/>
                <a:cs typeface="Sabon Next LT" panose="02000500000000000000" pitchFamily="2" charset="0"/>
              </a:rPr>
              <a:t>Thank you!</a:t>
            </a:r>
            <a:endParaRPr lang="en-US" sz="5400" dirty="0">
              <a:solidFill>
                <a:srgbClr val="FFC000"/>
              </a:solidFill>
            </a:endParaRPr>
          </a:p>
        </p:txBody>
      </p:sp>
      <p:pic>
        <p:nvPicPr>
          <p:cNvPr id="4" name="Graphic 3" descr="A ribbon tied in a bow">
            <a:extLst>
              <a:ext uri="{FF2B5EF4-FFF2-40B4-BE49-F238E27FC236}">
                <a16:creationId xmlns:a16="http://schemas.microsoft.com/office/drawing/2014/main" id="{840C88B4-3398-48EA-BE28-2312EA2C5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80101" y="2047931"/>
            <a:ext cx="1664138" cy="166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203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3">
            <a:extLst>
              <a:ext uri="{FF2B5EF4-FFF2-40B4-BE49-F238E27FC236}">
                <a16:creationId xmlns:a16="http://schemas.microsoft.com/office/drawing/2014/main" id="{AA3CC463-F933-4AC4-86E1-5AC14B0C3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6025D2DB-A12A-44DB-B00E-F4D622329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rgbClr val="21B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7">
            <a:extLst>
              <a:ext uri="{FF2B5EF4-FFF2-40B4-BE49-F238E27FC236}">
                <a16:creationId xmlns:a16="http://schemas.microsoft.com/office/drawing/2014/main" id="{CE7E7877-F64E-4EEA-B778-138031EFF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rgbClr val="21B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D6C4F3-70FD-4F13-919C-702EE4886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0596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82E1A1-CA36-4590-B53C-880C8AF7E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921" y="1711355"/>
            <a:ext cx="6694902" cy="36324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B96F06-4C27-4E7A-ABDF-34A9BA675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16" y="4098593"/>
            <a:ext cx="4006162" cy="1864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C9EEE0-0D47-4FF8-A8BB-5344B7CB3E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31" y="1007290"/>
            <a:ext cx="4063245" cy="161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54796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412F24"/>
      </a:dk2>
      <a:lt2>
        <a:srgbClr val="E8E2E8"/>
      </a:lt2>
      <a:accent1>
        <a:srgbClr val="21B92A"/>
      </a:accent1>
      <a:accent2>
        <a:srgbClr val="4FB814"/>
      </a:accent2>
      <a:accent3>
        <a:srgbClr val="8CAC1F"/>
      </a:accent3>
      <a:accent4>
        <a:srgbClr val="BF9E15"/>
      </a:accent4>
      <a:accent5>
        <a:srgbClr val="E77329"/>
      </a:accent5>
      <a:accent6>
        <a:srgbClr val="D5171C"/>
      </a:accent6>
      <a:hlink>
        <a:srgbClr val="A87638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3529</TotalTime>
  <Words>101</Words>
  <Application>Microsoft Office PowerPoint</Application>
  <PresentationFormat>Widescreen</PresentationFormat>
  <Paragraphs>23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Calibri</vt:lpstr>
      <vt:lpstr>Sabon Next LT</vt:lpstr>
      <vt:lpstr>Wingdings</vt:lpstr>
      <vt:lpstr>AccentBoxVTI</vt:lpstr>
      <vt:lpstr>IDA Project New Year Resolutions Bucharest Academy of Economic Studies Applied Statistics and Data Science Master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IDA Project New Year Resolutions</dc:title>
  <dc:creator>Diana-Mihaela Dorobantu</dc:creator>
  <cp:lastModifiedBy>Diana-Mihaela Dorobantu</cp:lastModifiedBy>
  <cp:revision>17</cp:revision>
  <dcterms:created xsi:type="dcterms:W3CDTF">2022-01-15T15:53:06Z</dcterms:created>
  <dcterms:modified xsi:type="dcterms:W3CDTF">2022-03-24T21:50:45Z</dcterms:modified>
</cp:coreProperties>
</file>

<file path=docProps/thumbnail.jpeg>
</file>